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0B527-469D-4F82-93F0-89AEF2A9193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4A931-ED60-4A6C-BAEA-00B8749B239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ch\Pictures\English Faculty\Home Learning\Jasper 1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l="1332" b="2427"/>
          <a:stretch>
            <a:fillRect/>
          </a:stretch>
        </p:blipFill>
        <p:spPr bwMode="auto">
          <a:xfrm>
            <a:off x="228600" y="304800"/>
            <a:ext cx="4497723" cy="495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876800" y="228601"/>
            <a:ext cx="4038600" cy="64007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            </a:t>
            </a:r>
            <a:r>
              <a:rPr lang="en-GB" sz="2400" u="sng" dirty="0" smtClean="0"/>
              <a:t>Holiday Work</a:t>
            </a:r>
            <a:r>
              <a:rPr lang="en-GB" sz="2400" dirty="0" smtClean="0"/>
              <a:t>: </a:t>
            </a:r>
          </a:p>
          <a:p>
            <a:r>
              <a:rPr lang="en-GB" sz="2400" b="1" u="sng" dirty="0" smtClean="0"/>
              <a:t>Theme</a:t>
            </a:r>
            <a:r>
              <a:rPr lang="en-GB" sz="2400" b="1" dirty="0" smtClean="0"/>
              <a:t>:  Leisure – Reading</a:t>
            </a:r>
          </a:p>
          <a:p>
            <a:endParaRPr lang="en-GB" sz="800" b="1" dirty="0" smtClean="0"/>
          </a:p>
          <a:p>
            <a:pPr marL="457200" indent="-457200"/>
            <a:r>
              <a:rPr lang="en-GB" sz="2000" u="sng" dirty="0" smtClean="0"/>
              <a:t>First:</a:t>
            </a:r>
            <a:endParaRPr lang="en-GB" sz="2000" b="1" u="sng" dirty="0" smtClean="0"/>
          </a:p>
          <a:p>
            <a:pPr marL="457200" indent="-457200"/>
            <a:r>
              <a:rPr lang="en-GB" sz="2400" b="1" dirty="0" smtClean="0"/>
              <a:t>Read </a:t>
            </a:r>
            <a:r>
              <a:rPr lang="en-GB" sz="2400" i="1" u="sng" dirty="0" smtClean="0"/>
              <a:t>and</a:t>
            </a:r>
            <a:r>
              <a:rPr lang="en-GB" sz="2400" b="1" dirty="0" smtClean="0"/>
              <a:t> talk about</a:t>
            </a:r>
            <a:r>
              <a:rPr lang="en-GB" sz="2400" dirty="0" smtClean="0"/>
              <a:t>.</a:t>
            </a:r>
          </a:p>
          <a:p>
            <a:pPr marL="457200" indent="-457200"/>
            <a:r>
              <a:rPr lang="en-GB" sz="2000" u="sng" dirty="0" smtClean="0"/>
              <a:t>Focus</a:t>
            </a:r>
            <a:r>
              <a:rPr lang="en-GB" sz="2000" dirty="0" smtClean="0"/>
              <a:t>:  Story sequence and</a:t>
            </a:r>
          </a:p>
          <a:p>
            <a:pPr marL="457200" indent="-457200"/>
            <a:r>
              <a:rPr lang="en-GB" sz="2000" dirty="0" smtClean="0"/>
              <a:t>noticing detail in the pictures  </a:t>
            </a:r>
          </a:p>
          <a:p>
            <a:pPr marL="457200" indent="-457200"/>
            <a:r>
              <a:rPr lang="en-GB" sz="2000" dirty="0" smtClean="0"/>
              <a:t>Make links to own experiences.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Next</a:t>
            </a:r>
            <a:r>
              <a:rPr lang="en-GB" sz="2000" dirty="0" smtClean="0"/>
              <a:t>:</a:t>
            </a:r>
          </a:p>
          <a:p>
            <a:pPr marL="457200" indent="-457200"/>
            <a:r>
              <a:rPr lang="en-GB" sz="2400" b="1" dirty="0" smtClean="0"/>
              <a:t>Watch</a:t>
            </a:r>
            <a:r>
              <a:rPr lang="en-GB" sz="2400" dirty="0" smtClean="0"/>
              <a:t> </a:t>
            </a:r>
            <a:r>
              <a:rPr lang="en-GB" sz="2400" i="1" u="sng" dirty="0" smtClean="0"/>
              <a:t>and</a:t>
            </a:r>
            <a:r>
              <a:rPr lang="en-GB" sz="2400" dirty="0" smtClean="0"/>
              <a:t> </a:t>
            </a:r>
            <a:r>
              <a:rPr lang="en-GB" sz="2400" b="1" dirty="0" smtClean="0"/>
              <a:t>sign</a:t>
            </a:r>
            <a:r>
              <a:rPr lang="en-GB" sz="2400" dirty="0" smtClean="0"/>
              <a:t> the story  </a:t>
            </a:r>
          </a:p>
          <a:p>
            <a:pPr marL="457200" indent="-457200"/>
            <a:r>
              <a:rPr lang="en-GB" sz="2000" u="sng" dirty="0" smtClean="0"/>
              <a:t>Focus</a:t>
            </a:r>
            <a:r>
              <a:rPr lang="en-GB" sz="2000" dirty="0" smtClean="0"/>
              <a:t>:  practise speaking and signing the story.  </a:t>
            </a:r>
          </a:p>
          <a:p>
            <a:pPr marL="457200" indent="-457200"/>
            <a:r>
              <a:rPr lang="en-GB" sz="2000" dirty="0" smtClean="0"/>
              <a:t>Communication skill – tone of voice.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Finally:</a:t>
            </a:r>
            <a:endParaRPr lang="en-GB" sz="2000" dirty="0" smtClean="0"/>
          </a:p>
          <a:p>
            <a:pPr marL="457200" indent="-457200"/>
            <a:r>
              <a:rPr lang="en-GB" sz="2400" i="1" dirty="0" smtClean="0"/>
              <a:t>Have a go </a:t>
            </a:r>
            <a:r>
              <a:rPr lang="en-GB" sz="2000" dirty="0" smtClean="0"/>
              <a:t>– </a:t>
            </a:r>
            <a:r>
              <a:rPr lang="en-GB" sz="2400" b="1" dirty="0" smtClean="0"/>
              <a:t>growing a seed </a:t>
            </a:r>
            <a:r>
              <a:rPr lang="en-GB" sz="2000" dirty="0" smtClean="0"/>
              <a:t>–</a:t>
            </a:r>
          </a:p>
          <a:p>
            <a:pPr marL="457200" indent="-457200"/>
            <a:r>
              <a:rPr lang="en-GB" sz="2000" b="1" dirty="0" smtClean="0"/>
              <a:t>* FREE offer collect soil and seeds</a:t>
            </a:r>
          </a:p>
          <a:p>
            <a:pPr marL="457200" indent="-457200"/>
            <a:r>
              <a:rPr lang="en-GB" sz="2000" u="sng" dirty="0" smtClean="0"/>
              <a:t>Focus</a:t>
            </a:r>
            <a:r>
              <a:rPr lang="en-GB" sz="2000" dirty="0" smtClean="0"/>
              <a:t>: Building communication +</a:t>
            </a:r>
          </a:p>
          <a:p>
            <a:pPr marL="457200" indent="-457200"/>
            <a:r>
              <a:rPr lang="en-GB" sz="2000" dirty="0" smtClean="0"/>
              <a:t>logical thinking, sequencing , motor</a:t>
            </a:r>
          </a:p>
          <a:p>
            <a:pPr marL="457200" indent="-457200"/>
            <a:r>
              <a:rPr lang="en-GB" sz="2000" dirty="0" smtClean="0"/>
              <a:t>skills and sensory work on textures.</a:t>
            </a:r>
          </a:p>
        </p:txBody>
      </p:sp>
      <p:pic>
        <p:nvPicPr>
          <p:cNvPr id="6" name="Picture 2" descr="C:\Users\tech\Pictures\English Faculty\Home Learning\Jasper 2.jpg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 l="3339" t="41608" r="65943" b="4580"/>
          <a:stretch>
            <a:fillRect/>
          </a:stretch>
        </p:blipFill>
        <p:spPr bwMode="auto">
          <a:xfrm>
            <a:off x="2971800" y="4724400"/>
            <a:ext cx="1828800" cy="18685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tech\Pictures\English Faculty\Home Learning\Jasper 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52713" t="3194" b="3536"/>
          <a:stretch>
            <a:fillRect/>
          </a:stretch>
        </p:blipFill>
        <p:spPr bwMode="auto">
          <a:xfrm>
            <a:off x="228600" y="457200"/>
            <a:ext cx="4114800" cy="45587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22840" t="33333" r="42606" b="53125"/>
          <a:stretch>
            <a:fillRect/>
          </a:stretch>
        </p:blipFill>
        <p:spPr bwMode="auto">
          <a:xfrm>
            <a:off x="228600" y="5334000"/>
            <a:ext cx="4267200" cy="9402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4" name="Picture 6" descr="C:\Users\tech\Pictures\English Faculty\Home Learning\Jasper 5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 l="50013"/>
          <a:stretch>
            <a:fillRect/>
          </a:stretch>
        </p:blipFill>
        <p:spPr bwMode="auto">
          <a:xfrm>
            <a:off x="4648200" y="457200"/>
            <a:ext cx="4246153" cy="457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/>
          <a:srcRect l="22474" t="33333" r="48829" b="53125"/>
          <a:stretch>
            <a:fillRect/>
          </a:stretch>
        </p:blipFill>
        <p:spPr bwMode="auto">
          <a:xfrm>
            <a:off x="4953000" y="5334000"/>
            <a:ext cx="3733800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6" descr="C:\Users\tech\Pictures\English Faculty\Home Learning\Jasper 5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 l="15925" t="50000" r="58061" b="10000"/>
          <a:stretch>
            <a:fillRect/>
          </a:stretch>
        </p:blipFill>
        <p:spPr bwMode="auto">
          <a:xfrm>
            <a:off x="3505200" y="3962400"/>
            <a:ext cx="1289050" cy="1066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ech\Pictures\English Faculty\Home Learning\Jasper 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42224" t="7251" r="1991" b="4532"/>
          <a:stretch>
            <a:fillRect/>
          </a:stretch>
        </p:blipFill>
        <p:spPr bwMode="auto">
          <a:xfrm>
            <a:off x="228600" y="381000"/>
            <a:ext cx="4267200" cy="36485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22255" t="32292" r="45534" b="53125"/>
          <a:stretch>
            <a:fillRect/>
          </a:stretch>
        </p:blipFill>
        <p:spPr bwMode="auto">
          <a:xfrm>
            <a:off x="304800" y="4343400"/>
            <a:ext cx="41910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6" name="Picture 4" descr="C:\Users\tech\Pictures\English Faculty\Home Learning\Jasper 7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50949" t="5240" r="1674" b="1496"/>
          <a:stretch>
            <a:fillRect/>
          </a:stretch>
        </p:blipFill>
        <p:spPr bwMode="auto">
          <a:xfrm>
            <a:off x="4648200" y="381000"/>
            <a:ext cx="4191000" cy="426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 l="21994" t="32292" r="29397" b="53125"/>
          <a:stretch>
            <a:fillRect/>
          </a:stretch>
        </p:blipFill>
        <p:spPr bwMode="auto">
          <a:xfrm>
            <a:off x="2438400" y="5562600"/>
            <a:ext cx="63246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4" descr="C:\Users\tech\Pictures\English Faculty\Home Learning\Jasper 7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21661" t="80184" r="64556" b="1496"/>
          <a:stretch>
            <a:fillRect/>
          </a:stretch>
        </p:blipFill>
        <p:spPr bwMode="auto">
          <a:xfrm>
            <a:off x="4114800" y="3962400"/>
            <a:ext cx="1219200" cy="838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ech\Pictures\English Faculty\Home Learning\Jasper 8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3425" t="6316" r="9191" b="11684"/>
          <a:stretch>
            <a:fillRect/>
          </a:stretch>
        </p:blipFill>
        <p:spPr bwMode="auto">
          <a:xfrm>
            <a:off x="228600" y="304799"/>
            <a:ext cx="8686800" cy="44196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22840" t="33333" r="24451" b="53125"/>
          <a:stretch>
            <a:fillRect/>
          </a:stretch>
        </p:blipFill>
        <p:spPr bwMode="auto">
          <a:xfrm>
            <a:off x="609600" y="5029200"/>
            <a:ext cx="7913077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ech\Pictures\English Faculty\Home Learning\Jasper 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r="2392"/>
          <a:stretch>
            <a:fillRect/>
          </a:stretch>
        </p:blipFill>
        <p:spPr bwMode="auto">
          <a:xfrm>
            <a:off x="228600" y="304800"/>
            <a:ext cx="8582660" cy="4724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2255" t="33333" r="43192" b="52084"/>
          <a:stretch>
            <a:fillRect/>
          </a:stretch>
        </p:blipFill>
        <p:spPr bwMode="auto">
          <a:xfrm>
            <a:off x="1447800" y="5160936"/>
            <a:ext cx="5867400" cy="13922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ech\Pictures\English Faculty\Home Learning\Jasper 10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t="4921" r="1698"/>
          <a:stretch>
            <a:fillRect/>
          </a:stretch>
        </p:blipFill>
        <p:spPr bwMode="auto">
          <a:xfrm>
            <a:off x="304800" y="381000"/>
            <a:ext cx="8458200" cy="43008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22840" t="32292" r="29722" b="52083"/>
          <a:stretch>
            <a:fillRect/>
          </a:stretch>
        </p:blipFill>
        <p:spPr bwMode="auto">
          <a:xfrm>
            <a:off x="838200" y="4953000"/>
            <a:ext cx="7406640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ech\Pictures\English Faculty\Home Learning\Jasper 11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81000" y="381000"/>
            <a:ext cx="8458200" cy="47258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 l="21669" t="33333" r="26208" b="52084"/>
          <a:stretch>
            <a:fillRect/>
          </a:stretch>
        </p:blipFill>
        <p:spPr bwMode="auto">
          <a:xfrm>
            <a:off x="685800" y="5257800"/>
            <a:ext cx="7750629" cy="121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ech\Pictures\English Faculty\Home Learning\Jasper 12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381000" y="304800"/>
            <a:ext cx="8220076" cy="48160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 l="22840" t="33333" r="25037" b="53125"/>
          <a:stretch>
            <a:fillRect/>
          </a:stretch>
        </p:blipFill>
        <p:spPr bwMode="auto">
          <a:xfrm>
            <a:off x="609600" y="5410200"/>
            <a:ext cx="7825154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tech\Pictures\English Faculty\Home Learning\Jasper 13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381000" y="304800"/>
            <a:ext cx="8410576" cy="46128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 l="22255" t="33334" r="37335" b="51041"/>
          <a:stretch>
            <a:fillRect/>
          </a:stretch>
        </p:blipFill>
        <p:spPr bwMode="auto">
          <a:xfrm>
            <a:off x="1371600" y="5105400"/>
            <a:ext cx="6309360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tech\Pictures\English Faculty\Home Learning\Jasper 14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304799" y="304800"/>
            <a:ext cx="8458201" cy="46290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 l="22840" t="33333" r="33821" b="51042"/>
          <a:stretch>
            <a:fillRect/>
          </a:stretch>
        </p:blipFill>
        <p:spPr bwMode="auto">
          <a:xfrm>
            <a:off x="1143000" y="5181600"/>
            <a:ext cx="6766560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ech\Pictures\English Faculty\Home Learning\Jasper 15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 l="5154" r="2050"/>
          <a:stretch>
            <a:fillRect/>
          </a:stretch>
        </p:blipFill>
        <p:spPr bwMode="auto">
          <a:xfrm>
            <a:off x="381000" y="304800"/>
            <a:ext cx="8458200" cy="4876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 l="22255" t="33333" r="44363" b="53125"/>
          <a:stretch>
            <a:fillRect/>
          </a:stretch>
        </p:blipFill>
        <p:spPr bwMode="auto">
          <a:xfrm>
            <a:off x="1828800" y="5334000"/>
            <a:ext cx="5679831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tech\Pictures\English Faculty\Home Learning\Jasper 16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685800" y="381000"/>
            <a:ext cx="7873065" cy="60155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 l="22255" t="33333" r="50220" b="52084"/>
          <a:stretch>
            <a:fillRect/>
          </a:stretch>
        </p:blipFill>
        <p:spPr bwMode="auto">
          <a:xfrm>
            <a:off x="206828" y="304800"/>
            <a:ext cx="3069772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946" t="50000" r="27965" b="35417"/>
          <a:stretch>
            <a:fillRect/>
          </a:stretch>
        </p:blipFill>
        <p:spPr bwMode="auto">
          <a:xfrm>
            <a:off x="3429000" y="304800"/>
            <a:ext cx="5410200" cy="9036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2" cstate="print"/>
          <a:srcRect l="22841" t="33333" r="25037" b="52083"/>
          <a:stretch>
            <a:fillRect/>
          </a:stretch>
        </p:blipFill>
        <p:spPr bwMode="auto">
          <a:xfrm>
            <a:off x="1143000" y="228600"/>
            <a:ext cx="6781800" cy="106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3" cstate="print"/>
          <a:srcRect l="23259" t="50000" r="42972" b="34375"/>
          <a:stretch>
            <a:fillRect/>
          </a:stretch>
        </p:blipFill>
        <p:spPr bwMode="auto">
          <a:xfrm>
            <a:off x="5638800" y="5715000"/>
            <a:ext cx="3276600" cy="8524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Picture 14" descr="C:\Users\tech\Downloads\IMG_6735.jpg"/>
          <p:cNvPicPr/>
          <p:nvPr/>
        </p:nvPicPr>
        <p:blipFill>
          <a:blip r:embed="rId4" cstate="print"/>
          <a:srcRect b="21522"/>
          <a:stretch>
            <a:fillRect/>
          </a:stretch>
        </p:blipFill>
        <p:spPr bwMode="auto">
          <a:xfrm>
            <a:off x="609600" y="1371600"/>
            <a:ext cx="3810000" cy="205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3" cstate="print"/>
          <a:srcRect l="23182" t="33333" r="26574" b="52084"/>
          <a:stretch>
            <a:fillRect/>
          </a:stretch>
        </p:blipFill>
        <p:spPr bwMode="auto">
          <a:xfrm>
            <a:off x="228600" y="5715001"/>
            <a:ext cx="5334000" cy="8704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16"/>
          <p:cNvPicPr/>
          <p:nvPr/>
        </p:nvPicPr>
        <p:blipFill>
          <a:blip r:embed="rId5" cstate="print"/>
          <a:srcRect l="27085" t="27549" r="27260" b="27185"/>
          <a:stretch>
            <a:fillRect/>
          </a:stretch>
        </p:blipFill>
        <p:spPr bwMode="auto">
          <a:xfrm>
            <a:off x="4724400" y="1371600"/>
            <a:ext cx="3733800" cy="2057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Picture 17"/>
          <p:cNvPicPr/>
          <p:nvPr/>
        </p:nvPicPr>
        <p:blipFill>
          <a:blip r:embed="rId6" cstate="print"/>
          <a:srcRect l="24596" t="24260" r="24551" b="24852"/>
          <a:stretch>
            <a:fillRect/>
          </a:stretch>
        </p:blipFill>
        <p:spPr bwMode="auto">
          <a:xfrm>
            <a:off x="914400" y="3505200"/>
            <a:ext cx="3524885" cy="198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" name="Picture 18" descr="C:\Users\tech\Pictures\English Faculty\Home Learning\W10 Leisure Seeds 4.PNG"/>
          <p:cNvPicPr/>
          <p:nvPr/>
        </p:nvPicPr>
        <p:blipFill>
          <a:blip r:embed="rId7" cstate="print"/>
          <a:srcRect l="21386" t="35401" b="36117"/>
          <a:stretch>
            <a:fillRect/>
          </a:stretch>
        </p:blipFill>
        <p:spPr bwMode="auto">
          <a:xfrm>
            <a:off x="4800600" y="3505200"/>
            <a:ext cx="3048000" cy="198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 l="29283" t="25000" r="29722" b="21875"/>
          <a:stretch>
            <a:fillRect/>
          </a:stretch>
        </p:blipFill>
        <p:spPr bwMode="auto">
          <a:xfrm>
            <a:off x="3810000" y="1828800"/>
            <a:ext cx="5334000" cy="3886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15625" r="36164" b="12500"/>
          <a:stretch>
            <a:fillRect/>
          </a:stretch>
        </p:blipFill>
        <p:spPr bwMode="auto">
          <a:xfrm>
            <a:off x="555486" y="304800"/>
            <a:ext cx="3787913" cy="533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 l="35359" t="20834" r="36530" b="8333"/>
          <a:stretch>
            <a:fillRect/>
          </a:stretch>
        </p:blipFill>
        <p:spPr bwMode="auto">
          <a:xfrm>
            <a:off x="4800600" y="304800"/>
            <a:ext cx="3765176" cy="533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4" cstate="print"/>
          <a:srcRect l="22840" t="33334" r="40630" b="52083"/>
          <a:stretch>
            <a:fillRect/>
          </a:stretch>
        </p:blipFill>
        <p:spPr bwMode="auto">
          <a:xfrm>
            <a:off x="2133600" y="5029200"/>
            <a:ext cx="5486400" cy="1231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15625" r="36750" b="13542"/>
          <a:stretch>
            <a:fillRect/>
          </a:stretch>
        </p:blipFill>
        <p:spPr bwMode="auto">
          <a:xfrm>
            <a:off x="685800" y="304800"/>
            <a:ext cx="3657600" cy="518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 l="35359" t="18765" r="37116" b="10417"/>
          <a:stretch>
            <a:fillRect/>
          </a:stretch>
        </p:blipFill>
        <p:spPr bwMode="auto">
          <a:xfrm>
            <a:off x="4876800" y="304800"/>
            <a:ext cx="3634853" cy="518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 cstate="print"/>
          <a:srcRect l="21889" t="50000" r="40630" b="36458"/>
          <a:stretch>
            <a:fillRect/>
          </a:stretch>
        </p:blipFill>
        <p:spPr bwMode="auto">
          <a:xfrm>
            <a:off x="3810000" y="5638800"/>
            <a:ext cx="4876800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 l="22475" t="34375" r="56442" b="53125"/>
          <a:stretch>
            <a:fillRect/>
          </a:stretch>
        </p:blipFill>
        <p:spPr bwMode="auto">
          <a:xfrm>
            <a:off x="609600" y="5638800"/>
            <a:ext cx="2971800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16667" r="36750" b="12500"/>
          <a:stretch>
            <a:fillRect/>
          </a:stretch>
        </p:blipFill>
        <p:spPr bwMode="auto">
          <a:xfrm>
            <a:off x="457200" y="304800"/>
            <a:ext cx="3657600" cy="518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 l="35359" t="19792" r="36530" b="9375"/>
          <a:stretch>
            <a:fillRect/>
          </a:stretch>
        </p:blipFill>
        <p:spPr bwMode="auto">
          <a:xfrm>
            <a:off x="4800600" y="304800"/>
            <a:ext cx="3657600" cy="518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 l="22255" t="34375" r="38639" b="52083"/>
          <a:stretch>
            <a:fillRect/>
          </a:stretch>
        </p:blipFill>
        <p:spPr bwMode="auto">
          <a:xfrm>
            <a:off x="228600" y="5638799"/>
            <a:ext cx="4696796" cy="9144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 l="22255" t="51041" r="44363" b="35417"/>
          <a:stretch>
            <a:fillRect/>
          </a:stretch>
        </p:blipFill>
        <p:spPr bwMode="auto">
          <a:xfrm>
            <a:off x="5029200" y="5638800"/>
            <a:ext cx="3886200" cy="8863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20833" r="36164" b="8333"/>
          <a:stretch>
            <a:fillRect/>
          </a:stretch>
        </p:blipFill>
        <p:spPr bwMode="auto">
          <a:xfrm>
            <a:off x="381000" y="381000"/>
            <a:ext cx="3886200" cy="53930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 l="35359" t="21875" r="36530" b="6250"/>
          <a:stretch>
            <a:fillRect/>
          </a:stretch>
        </p:blipFill>
        <p:spPr bwMode="auto">
          <a:xfrm>
            <a:off x="4800600" y="381000"/>
            <a:ext cx="3733800" cy="536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 cstate="print"/>
          <a:srcRect l="23060" t="51041" r="41215" b="35417"/>
          <a:stretch>
            <a:fillRect/>
          </a:stretch>
        </p:blipFill>
        <p:spPr bwMode="auto">
          <a:xfrm>
            <a:off x="4648200" y="5715000"/>
            <a:ext cx="4191000" cy="8931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 l="23060" t="34375" r="41215" b="52083"/>
          <a:stretch>
            <a:fillRect/>
          </a:stretch>
        </p:blipFill>
        <p:spPr bwMode="auto">
          <a:xfrm>
            <a:off x="228600" y="5715000"/>
            <a:ext cx="4290639" cy="91439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90</Words>
  <Application>Microsoft Office PowerPoint</Application>
  <PresentationFormat>On-screen Show (4:3)</PresentationFormat>
  <Paragraphs>20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ANorris.312</cp:lastModifiedBy>
  <cp:revision>26</cp:revision>
  <dcterms:created xsi:type="dcterms:W3CDTF">2020-07-15T05:18:07Z</dcterms:created>
  <dcterms:modified xsi:type="dcterms:W3CDTF">2020-07-16T07:58:47Z</dcterms:modified>
</cp:coreProperties>
</file>