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8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6" r:id="rId4"/>
    <p:sldMasterId id="2147483699" r:id="rId5"/>
    <p:sldMasterId id="2147483712" r:id="rId6"/>
    <p:sldMasterId id="2147483725" r:id="rId7"/>
    <p:sldMasterId id="2147483738" r:id="rId8"/>
    <p:sldMasterId id="2147483751" r:id="rId9"/>
    <p:sldMasterId id="2147483764" r:id="rId10"/>
    <p:sldMasterId id="2147483777" r:id="rId11"/>
  </p:sldMasterIdLst>
  <p:sldIdLst>
    <p:sldId id="256" r:id="rId12"/>
    <p:sldId id="257" r:id="rId13"/>
    <p:sldId id="293" r:id="rId14"/>
    <p:sldId id="294" r:id="rId15"/>
    <p:sldId id="299" r:id="rId16"/>
    <p:sldId id="298" r:id="rId17"/>
    <p:sldId id="300" r:id="rId18"/>
    <p:sldId id="301" r:id="rId19"/>
    <p:sldId id="302" r:id="rId20"/>
    <p:sldId id="303" r:id="rId21"/>
    <p:sldId id="304" r:id="rId22"/>
    <p:sldId id="305" r:id="rId23"/>
    <p:sldId id="306" r:id="rId24"/>
    <p:sldId id="307" r:id="rId25"/>
    <p:sldId id="308" r:id="rId26"/>
    <p:sldId id="309" r:id="rId27"/>
    <p:sldId id="289" r:id="rId28"/>
    <p:sldId id="290" r:id="rId29"/>
    <p:sldId id="291" r:id="rId30"/>
    <p:sldId id="29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469A5-B74A-476E-BF6B-64C5606EAB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5040138"/>
      </p:ext>
    </p:extLst>
  </p:cSld>
  <p:clrMapOvr>
    <a:masterClrMapping/>
  </p:clrMapOvr>
  <p:transition spd="med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C5972E-2AEB-42CF-BC19-F3F8F05AAE1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210068"/>
      </p:ext>
    </p:extLst>
  </p:cSld>
  <p:clrMapOvr>
    <a:masterClrMapping/>
  </p:clrMapOvr>
  <p:transition spd="med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919607-EE63-4C04-9347-E17ABD9AE3D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155464"/>
      </p:ext>
    </p:extLst>
  </p:cSld>
  <p:clrMapOvr>
    <a:masterClrMapping/>
  </p:clrMapOvr>
  <p:transition spd="med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2B256-5DC2-4245-922F-5433EFF6F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8192224"/>
      </p:ext>
    </p:extLst>
  </p:cSld>
  <p:clrMapOvr>
    <a:masterClrMapping/>
  </p:clrMapOvr>
  <p:transition spd="med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1F6523-D741-4B96-8ECA-588B1388400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146917"/>
      </p:ext>
    </p:extLst>
  </p:cSld>
  <p:clrMapOvr>
    <a:masterClrMapping/>
  </p:clrMapOvr>
  <p:transition spd="med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F0905-9272-4D9B-9C40-54B4F00F522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2203320"/>
      </p:ext>
    </p:extLst>
  </p:cSld>
  <p:clrMapOvr>
    <a:masterClrMapping/>
  </p:clrMapOvr>
  <p:transition spd="med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04D0E2-AB3C-47AB-A7A8-29B225B1780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110500"/>
      </p:ext>
    </p:extLst>
  </p:cSld>
  <p:clrMapOvr>
    <a:masterClrMapping/>
  </p:clrMapOvr>
  <p:transition spd="med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19CCDB-84B4-4FB1-967D-54E00AC8202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683863"/>
      </p:ext>
    </p:extLst>
  </p:cSld>
  <p:clrMapOvr>
    <a:masterClrMapping/>
  </p:clrMapOvr>
  <p:transition spd="med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C57F17-674D-44D8-B718-07F897684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5992755"/>
      </p:ext>
    </p:extLst>
  </p:cSld>
  <p:clrMapOvr>
    <a:masterClrMapping/>
  </p:clrMapOvr>
  <p:transition spd="med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9FA42C-5D23-4DD8-9097-2A9193BEEF3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0739276"/>
      </p:ext>
    </p:extLst>
  </p:cSld>
  <p:clrMapOvr>
    <a:masterClrMapping/>
  </p:clrMapOvr>
  <p:transition spd="med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83BF97-84E6-43FD-8D33-D0A6694EC0E7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423307"/>
      </p:ext>
    </p:extLst>
  </p:cSld>
  <p:clrMapOvr>
    <a:masterClrMapping/>
  </p:clrMapOvr>
  <p:transition spd="med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E52826-3E98-48DC-A8C9-92EBA2097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219016"/>
      </p:ext>
    </p:extLst>
  </p:cSld>
  <p:clrMapOvr>
    <a:masterClrMapping/>
  </p:clrMapOvr>
  <p:transition spd="med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469A5-B74A-476E-BF6B-64C5606EAB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2229020"/>
      </p:ext>
    </p:extLst>
  </p:cSld>
  <p:clrMapOvr>
    <a:masterClrMapping/>
  </p:clrMapOvr>
  <p:transition spd="med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C5972E-2AEB-42CF-BC19-F3F8F05AAE1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1703483"/>
      </p:ext>
    </p:extLst>
  </p:cSld>
  <p:clrMapOvr>
    <a:masterClrMapping/>
  </p:clrMapOvr>
  <p:transition spd="med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919607-EE63-4C04-9347-E17ABD9AE3D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3585128"/>
      </p:ext>
    </p:extLst>
  </p:cSld>
  <p:clrMapOvr>
    <a:masterClrMapping/>
  </p:clrMapOvr>
  <p:transition spd="med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2B256-5DC2-4245-922F-5433EFF6F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069148"/>
      </p:ext>
    </p:extLst>
  </p:cSld>
  <p:clrMapOvr>
    <a:masterClrMapping/>
  </p:clrMapOvr>
  <p:transition spd="med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1F6523-D741-4B96-8ECA-588B1388400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2844223"/>
      </p:ext>
    </p:extLst>
  </p:cSld>
  <p:clrMapOvr>
    <a:masterClrMapping/>
  </p:clrMapOvr>
  <p:transition spd="med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F0905-9272-4D9B-9C40-54B4F00F522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001304"/>
      </p:ext>
    </p:extLst>
  </p:cSld>
  <p:clrMapOvr>
    <a:masterClrMapping/>
  </p:clrMapOvr>
  <p:transition spd="med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04D0E2-AB3C-47AB-A7A8-29B225B1780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34467"/>
      </p:ext>
    </p:extLst>
  </p:cSld>
  <p:clrMapOvr>
    <a:masterClrMapping/>
  </p:clrMapOvr>
  <p:transition spd="med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19CCDB-84B4-4FB1-967D-54E00AC8202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4763753"/>
      </p:ext>
    </p:extLst>
  </p:cSld>
  <p:clrMapOvr>
    <a:masterClrMapping/>
  </p:clrMapOvr>
  <p:transition spd="med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C57F17-674D-44D8-B718-07F897684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818217"/>
      </p:ext>
    </p:extLst>
  </p:cSld>
  <p:clrMapOvr>
    <a:masterClrMapping/>
  </p:clrMapOvr>
  <p:transition spd="med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9FA42C-5D23-4DD8-9097-2A9193BEEF3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6693072"/>
      </p:ext>
    </p:extLst>
  </p:cSld>
  <p:clrMapOvr>
    <a:masterClrMapping/>
  </p:clrMapOvr>
  <p:transition spd="med"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83BF97-84E6-43FD-8D33-D0A6694EC0E7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9203836"/>
      </p:ext>
    </p:extLst>
  </p:cSld>
  <p:clrMapOvr>
    <a:masterClrMapping/>
  </p:clrMapOvr>
  <p:transition spd="med"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E52826-3E98-48DC-A8C9-92EBA2097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3731396"/>
      </p:ext>
    </p:extLst>
  </p:cSld>
  <p:clrMapOvr>
    <a:masterClrMapping/>
  </p:clrMapOvr>
  <p:transition spd="med"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C3469A5-B74A-476E-BF6B-64C5606EAB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021681"/>
      </p:ext>
    </p:extLst>
  </p:cSld>
  <p:clrMapOvr>
    <a:masterClrMapping/>
  </p:clrMapOvr>
  <p:transition spd="med"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C5972E-2AEB-42CF-BC19-F3F8F05AAE1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3276872"/>
      </p:ext>
    </p:extLst>
  </p:cSld>
  <p:clrMapOvr>
    <a:masterClrMapping/>
  </p:clrMapOvr>
  <p:transition spd="med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F919607-EE63-4C04-9347-E17ABD9AE3D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376511"/>
      </p:ext>
    </p:extLst>
  </p:cSld>
  <p:clrMapOvr>
    <a:masterClrMapping/>
  </p:clrMapOvr>
  <p:transition spd="med"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2B256-5DC2-4245-922F-5433EFF6F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7686380"/>
      </p:ext>
    </p:extLst>
  </p:cSld>
  <p:clrMapOvr>
    <a:masterClrMapping/>
  </p:clrMapOvr>
  <p:transition spd="med"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11F6523-D741-4B96-8ECA-588B1388400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3777487"/>
      </p:ext>
    </p:extLst>
  </p:cSld>
  <p:clrMapOvr>
    <a:masterClrMapping/>
  </p:clrMapOvr>
  <p:transition spd="med"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FF0905-9272-4D9B-9C40-54B4F00F522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8506046"/>
      </p:ext>
    </p:extLst>
  </p:cSld>
  <p:clrMapOvr>
    <a:masterClrMapping/>
  </p:clrMapOvr>
  <p:transition spd="med"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04D0E2-AB3C-47AB-A7A8-29B225B17803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4248829"/>
      </p:ext>
    </p:extLst>
  </p:cSld>
  <p:clrMapOvr>
    <a:masterClrMapping/>
  </p:clrMapOvr>
  <p:transition spd="med"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19CCDB-84B4-4FB1-967D-54E00AC8202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6663138"/>
      </p:ext>
    </p:extLst>
  </p:cSld>
  <p:clrMapOvr>
    <a:masterClrMapping/>
  </p:clrMapOvr>
  <p:transition spd="med"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C57F17-674D-44D8-B718-07F897684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895019"/>
      </p:ext>
    </p:extLst>
  </p:cSld>
  <p:clrMapOvr>
    <a:masterClrMapping/>
  </p:clrMapOvr>
  <p:transition spd="med"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9FA42C-5D23-4DD8-9097-2A9193BEEF3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5137931"/>
      </p:ext>
    </p:extLst>
  </p:cSld>
  <p:clrMapOvr>
    <a:masterClrMapping/>
  </p:clrMapOvr>
  <p:transition spd="med"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C83BF97-84E6-43FD-8D33-D0A6694EC0E7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2286726"/>
      </p:ext>
    </p:extLst>
  </p:cSld>
  <p:clrMapOvr>
    <a:masterClrMapping/>
  </p:clrMapOvr>
  <p:transition spd="med"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E52826-3E98-48DC-A8C9-92EBA209733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702602"/>
      </p:ext>
    </p:extLst>
  </p:cSld>
  <p:clrMapOvr>
    <a:masterClrMapping/>
  </p:clrMapOvr>
  <p:transition spd="med"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5512573"/>
      </p:ext>
    </p:extLst>
  </p:cSld>
  <p:clrMapOvr>
    <a:masterClrMapping/>
  </p:clrMapOvr>
  <p:transition spd="med">
    <p:push dir="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6664679"/>
      </p:ext>
    </p:extLst>
  </p:cSld>
  <p:clrMapOvr>
    <a:masterClrMapping/>
  </p:clrMapOvr>
  <p:transition spd="med"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582421"/>
      </p:ext>
    </p:extLst>
  </p:cSld>
  <p:clrMapOvr>
    <a:masterClrMapping/>
  </p:clrMapOvr>
  <p:transition spd="med"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149252"/>
      </p:ext>
    </p:extLst>
  </p:cSld>
  <p:clrMapOvr>
    <a:masterClrMapping/>
  </p:clrMapOvr>
  <p:transition spd="med"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4982818"/>
      </p:ext>
    </p:extLst>
  </p:cSld>
  <p:clrMapOvr>
    <a:masterClrMapping/>
  </p:clrMapOvr>
  <p:transition spd="med"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6650163"/>
      </p:ext>
    </p:extLst>
  </p:cSld>
  <p:clrMapOvr>
    <a:masterClrMapping/>
  </p:clrMapOvr>
  <p:transition spd="med"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0580740"/>
      </p:ext>
    </p:extLst>
  </p:cSld>
  <p:clrMapOvr>
    <a:masterClrMapping/>
  </p:clrMapOvr>
  <p:transition spd="med"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929943"/>
      </p:ext>
    </p:extLst>
  </p:cSld>
  <p:clrMapOvr>
    <a:masterClrMapping/>
  </p:clrMapOvr>
  <p:transition spd="med"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021306"/>
      </p:ext>
    </p:extLst>
  </p:cSld>
  <p:clrMapOvr>
    <a:masterClrMapping/>
  </p:clrMapOvr>
  <p:transition spd="med"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794298"/>
      </p:ext>
    </p:extLst>
  </p:cSld>
  <p:clrMapOvr>
    <a:masterClrMapping/>
  </p:clrMapOvr>
  <p:transition spd="med"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290944"/>
      </p:ext>
    </p:extLst>
  </p:cSld>
  <p:clrMapOvr>
    <a:masterClrMapping/>
  </p:clrMapOvr>
  <p:transition spd="med"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8724674"/>
      </p:ext>
    </p:extLst>
  </p:cSld>
  <p:clrMapOvr>
    <a:masterClrMapping/>
  </p:clrMapOvr>
  <p:transition spd="med"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3845099"/>
      </p:ext>
    </p:extLst>
  </p:cSld>
  <p:clrMapOvr>
    <a:masterClrMapping/>
  </p:clrMapOvr>
  <p:transition spd="med"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878415"/>
      </p:ext>
    </p:extLst>
  </p:cSld>
  <p:clrMapOvr>
    <a:masterClrMapping/>
  </p:clrMapOvr>
  <p:transition spd="med"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5775629"/>
      </p:ext>
    </p:extLst>
  </p:cSld>
  <p:clrMapOvr>
    <a:masterClrMapping/>
  </p:clrMapOvr>
  <p:transition spd="med"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1409759"/>
      </p:ext>
    </p:extLst>
  </p:cSld>
  <p:clrMapOvr>
    <a:masterClrMapping/>
  </p:clrMapOvr>
  <p:transition spd="med"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972616"/>
      </p:ext>
    </p:extLst>
  </p:cSld>
  <p:clrMapOvr>
    <a:masterClrMapping/>
  </p:clrMapOvr>
  <p:transition spd="med"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5586619"/>
      </p:ext>
    </p:extLst>
  </p:cSld>
  <p:clrMapOvr>
    <a:masterClrMapping/>
  </p:clrMapOvr>
  <p:transition spd="med"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03818"/>
      </p:ext>
    </p:extLst>
  </p:cSld>
  <p:clrMapOvr>
    <a:masterClrMapping/>
  </p:clrMapOvr>
  <p:transition spd="med">
    <p:push dir="u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457744"/>
      </p:ext>
    </p:extLst>
  </p:cSld>
  <p:clrMapOvr>
    <a:masterClrMapping/>
  </p:clrMapOvr>
  <p:transition spd="med">
    <p:push dir="u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8528148"/>
      </p:ext>
    </p:extLst>
  </p:cSld>
  <p:clrMapOvr>
    <a:masterClrMapping/>
  </p:clrMapOvr>
  <p:transition spd="med">
    <p:push dir="u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9711970"/>
      </p:ext>
    </p:extLst>
  </p:cSld>
  <p:clrMapOvr>
    <a:masterClrMapping/>
  </p:clrMapOvr>
  <p:transition spd="med">
    <p:push dir="u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1929467"/>
      </p:ext>
    </p:extLst>
  </p:cSld>
  <p:clrMapOvr>
    <a:masterClrMapping/>
  </p:clrMapOvr>
  <p:transition spd="med">
    <p:push dir="u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3452433"/>
      </p:ext>
    </p:extLst>
  </p:cSld>
  <p:clrMapOvr>
    <a:masterClrMapping/>
  </p:clrMapOvr>
  <p:transition spd="med">
    <p:push dir="u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725204"/>
      </p:ext>
    </p:extLst>
  </p:cSld>
  <p:clrMapOvr>
    <a:masterClrMapping/>
  </p:clrMapOvr>
  <p:transition spd="med">
    <p:push dir="u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517355"/>
      </p:ext>
    </p:extLst>
  </p:cSld>
  <p:clrMapOvr>
    <a:masterClrMapping/>
  </p:clrMapOvr>
  <p:transition spd="med">
    <p:push dir="u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37104"/>
      </p:ext>
    </p:extLst>
  </p:cSld>
  <p:clrMapOvr>
    <a:masterClrMapping/>
  </p:clrMapOvr>
  <p:transition spd="med">
    <p:push dir="u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3020606"/>
      </p:ext>
    </p:extLst>
  </p:cSld>
  <p:clrMapOvr>
    <a:masterClrMapping/>
  </p:clrMapOvr>
  <p:transition spd="med">
    <p:push dir="u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6270364"/>
      </p:ext>
    </p:extLst>
  </p:cSld>
  <p:clrMapOvr>
    <a:masterClrMapping/>
  </p:clrMapOvr>
  <p:transition spd="med">
    <p:push dir="u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2976541"/>
      </p:ext>
    </p:extLst>
  </p:cSld>
  <p:clrMapOvr>
    <a:masterClrMapping/>
  </p:clrMapOvr>
  <p:transition spd="med">
    <p:push dir="u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813356"/>
      </p:ext>
    </p:extLst>
  </p:cSld>
  <p:clrMapOvr>
    <a:masterClrMapping/>
  </p:clrMapOvr>
  <p:transition spd="med">
    <p:push dir="u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8288344"/>
      </p:ext>
    </p:extLst>
  </p:cSld>
  <p:clrMapOvr>
    <a:masterClrMapping/>
  </p:clrMapOvr>
  <p:transition spd="med">
    <p:push dir="u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537351"/>
      </p:ext>
    </p:extLst>
  </p:cSld>
  <p:clrMapOvr>
    <a:masterClrMapping/>
  </p:clrMapOvr>
  <p:transition spd="med">
    <p:push dir="u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4020944"/>
      </p:ext>
    </p:extLst>
  </p:cSld>
  <p:clrMapOvr>
    <a:masterClrMapping/>
  </p:clrMapOvr>
  <p:transition spd="med">
    <p:push dir="u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327140"/>
      </p:ext>
    </p:extLst>
  </p:cSld>
  <p:clrMapOvr>
    <a:masterClrMapping/>
  </p:clrMapOvr>
  <p:transition spd="med">
    <p:push dir="u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266919"/>
      </p:ext>
    </p:extLst>
  </p:cSld>
  <p:clrMapOvr>
    <a:masterClrMapping/>
  </p:clrMapOvr>
  <p:transition spd="med">
    <p:push dir="u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3635443"/>
      </p:ext>
    </p:extLst>
  </p:cSld>
  <p:clrMapOvr>
    <a:masterClrMapping/>
  </p:clrMapOvr>
  <p:transition spd="med">
    <p:push dir="u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0192455"/>
      </p:ext>
    </p:extLst>
  </p:cSld>
  <p:clrMapOvr>
    <a:masterClrMapping/>
  </p:clrMapOvr>
  <p:transition spd="med">
    <p:push dir="u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066290"/>
      </p:ext>
    </p:extLst>
  </p:cSld>
  <p:clrMapOvr>
    <a:masterClrMapping/>
  </p:clrMapOvr>
  <p:transition spd="med">
    <p:push dir="u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422563"/>
      </p:ext>
    </p:extLst>
  </p:cSld>
  <p:clrMapOvr>
    <a:masterClrMapping/>
  </p:clrMapOvr>
  <p:transition spd="med">
    <p:push dir="u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367679"/>
      </p:ext>
    </p:extLst>
  </p:cSld>
  <p:clrMapOvr>
    <a:masterClrMapping/>
  </p:clrMapOvr>
  <p:transition spd="med">
    <p:push dir="u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7598496"/>
      </p:ext>
    </p:extLst>
  </p:cSld>
  <p:clrMapOvr>
    <a:masterClrMapping/>
  </p:clrMapOvr>
  <p:transition spd="med">
    <p:push dir="u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9424881"/>
      </p:ext>
    </p:extLst>
  </p:cSld>
  <p:clrMapOvr>
    <a:masterClrMapping/>
  </p:clrMapOvr>
  <p:transition spd="med">
    <p:push dir="u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0218012"/>
      </p:ext>
    </p:extLst>
  </p:cSld>
  <p:clrMapOvr>
    <a:masterClrMapping/>
  </p:clrMapOvr>
  <p:transition spd="med">
    <p:push dir="u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6236030"/>
      </p:ext>
    </p:extLst>
  </p:cSld>
  <p:clrMapOvr>
    <a:masterClrMapping/>
  </p:clrMapOvr>
  <p:transition spd="med">
    <p:push dir="u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6317970"/>
      </p:ext>
    </p:extLst>
  </p:cSld>
  <p:clrMapOvr>
    <a:masterClrMapping/>
  </p:clrMapOvr>
  <p:transition spd="med">
    <p:push dir="u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3170309"/>
      </p:ext>
    </p:extLst>
  </p:cSld>
  <p:clrMapOvr>
    <a:masterClrMapping/>
  </p:clrMapOvr>
  <p:transition spd="med">
    <p:push dir="u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7068413"/>
      </p:ext>
    </p:extLst>
  </p:cSld>
  <p:clrMapOvr>
    <a:masterClrMapping/>
  </p:clrMapOvr>
  <p:transition spd="med">
    <p:push dir="u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3061696"/>
      </p:ext>
    </p:extLst>
  </p:cSld>
  <p:clrMapOvr>
    <a:masterClrMapping/>
  </p:clrMapOvr>
  <p:transition spd="med">
    <p:push dir="u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647751"/>
      </p:ext>
    </p:extLst>
  </p:cSld>
  <p:clrMapOvr>
    <a:masterClrMapping/>
  </p:clrMapOvr>
  <p:transition spd="med">
    <p:push dir="u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4781504"/>
      </p:ext>
    </p:extLst>
  </p:cSld>
  <p:clrMapOvr>
    <a:masterClrMapping/>
  </p:clrMapOvr>
  <p:transition spd="med">
    <p:push dir="u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2503596"/>
      </p:ext>
    </p:extLst>
  </p:cSld>
  <p:clrMapOvr>
    <a:masterClrMapping/>
  </p:clrMapOvr>
  <p:transition spd="med">
    <p:push dir="u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6596577"/>
      </p:ext>
    </p:extLst>
  </p:cSld>
  <p:clrMapOvr>
    <a:masterClrMapping/>
  </p:clrMapOvr>
  <p:transition spd="med">
    <p:push dir="u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2636001"/>
      </p:ext>
    </p:extLst>
  </p:cSld>
  <p:clrMapOvr>
    <a:masterClrMapping/>
  </p:clrMapOvr>
  <p:transition spd="med">
    <p:push dir="u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0485232"/>
      </p:ext>
    </p:extLst>
  </p:cSld>
  <p:clrMapOvr>
    <a:masterClrMapping/>
  </p:clrMapOvr>
  <p:transition spd="med">
    <p:push dir="u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6658213"/>
      </p:ext>
    </p:extLst>
  </p:cSld>
  <p:clrMapOvr>
    <a:masterClrMapping/>
  </p:clrMapOvr>
  <p:transition spd="med">
    <p:push dir="u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9640443"/>
      </p:ext>
    </p:extLst>
  </p:cSld>
  <p:clrMapOvr>
    <a:masterClrMapping/>
  </p:clrMapOvr>
  <p:transition spd="med">
    <p:push dir="u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799746"/>
      </p:ext>
    </p:extLst>
  </p:cSld>
  <p:clrMapOvr>
    <a:masterClrMapping/>
  </p:clrMapOvr>
  <p:transition spd="med">
    <p:push dir="u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5053805"/>
      </p:ext>
    </p:extLst>
  </p:cSld>
  <p:clrMapOvr>
    <a:masterClrMapping/>
  </p:clrMapOvr>
  <p:transition spd="med">
    <p:push dir="u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1538247"/>
      </p:ext>
    </p:extLst>
  </p:cSld>
  <p:clrMapOvr>
    <a:masterClrMapping/>
  </p:clrMapOvr>
  <p:transition spd="med">
    <p:push dir="u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231669"/>
      </p:ext>
    </p:extLst>
  </p:cSld>
  <p:clrMapOvr>
    <a:masterClrMapping/>
  </p:clrMapOvr>
  <p:transition spd="med">
    <p:push dir="u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6617"/>
      </p:ext>
    </p:extLst>
  </p:cSld>
  <p:clrMapOvr>
    <a:masterClrMapping/>
  </p:clrMapOvr>
  <p:transition spd="med">
    <p:push dir="u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481457"/>
      </p:ext>
    </p:extLst>
  </p:cSld>
  <p:clrMapOvr>
    <a:masterClrMapping/>
  </p:clrMapOvr>
  <p:transition spd="med">
    <p:push dir="u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8528863"/>
      </p:ext>
    </p:extLst>
  </p:cSld>
  <p:clrMapOvr>
    <a:masterClrMapping/>
  </p:clrMapOvr>
  <p:transition spd="med">
    <p:push dir="u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2935867"/>
      </p:ext>
    </p:extLst>
  </p:cSld>
  <p:clrMapOvr>
    <a:masterClrMapping/>
  </p:clrMapOvr>
  <p:transition spd="med">
    <p:push dir="u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5960865"/>
      </p:ext>
    </p:extLst>
  </p:cSld>
  <p:clrMapOvr>
    <a:masterClrMapping/>
  </p:clrMapOvr>
  <p:transition spd="med">
    <p:push dir="u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6170466"/>
      </p:ext>
    </p:extLst>
  </p:cSld>
  <p:clrMapOvr>
    <a:masterClrMapping/>
  </p:clrMapOvr>
  <p:transition spd="med">
    <p:push dir="u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127166"/>
      </p:ext>
    </p:extLst>
  </p:cSld>
  <p:clrMapOvr>
    <a:masterClrMapping/>
  </p:clrMapOvr>
  <p:transition spd="med">
    <p:push dir="u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7507437"/>
      </p:ext>
    </p:extLst>
  </p:cSld>
  <p:clrMapOvr>
    <a:masterClrMapping/>
  </p:clrMapOvr>
  <p:transition spd="med">
    <p:push dir="u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0273454"/>
      </p:ext>
    </p:extLst>
  </p:cSld>
  <p:clrMapOvr>
    <a:masterClrMapping/>
  </p:clrMapOvr>
  <p:transition spd="med">
    <p:push dir="u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812423"/>
      </p:ext>
    </p:extLst>
  </p:cSld>
  <p:clrMapOvr>
    <a:masterClrMapping/>
  </p:clrMapOvr>
  <p:transition spd="med">
    <p:push dir="u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624982"/>
      </p:ext>
    </p:extLst>
  </p:cSld>
  <p:clrMapOvr>
    <a:masterClrMapping/>
  </p:clrMapOvr>
  <p:transition spd="med">
    <p:push dir="u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95400" y="1524000"/>
            <a:ext cx="61722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172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7488407-FF6D-4504-9C68-160845B19E6B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024079"/>
      </p:ext>
    </p:extLst>
  </p:cSld>
  <p:clrMapOvr>
    <a:masterClrMapping/>
  </p:clrMapOvr>
  <p:transition spd="med">
    <p:push dir="u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58EF1D2-6CE2-48CC-9391-1D7CB18EE514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3542546"/>
      </p:ext>
    </p:extLst>
  </p:cSld>
  <p:clrMapOvr>
    <a:masterClrMapping/>
  </p:clrMapOvr>
  <p:transition spd="med">
    <p:push dir="u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D989E86-8011-4156-AC32-5A6115A48381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347549"/>
      </p:ext>
    </p:extLst>
  </p:cSld>
  <p:clrMapOvr>
    <a:masterClrMapping/>
  </p:clrMapOvr>
  <p:transition spd="med">
    <p:push dir="u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600200"/>
            <a:ext cx="3619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14A3BFA-AB74-4C9F-BFC7-18400161D2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373964"/>
      </p:ext>
    </p:extLst>
  </p:cSld>
  <p:clrMapOvr>
    <a:masterClrMapping/>
  </p:clrMapOvr>
  <p:transition spd="med">
    <p:push dir="u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AA8146B-921A-40A6-BB59-B0ED93CC121D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2305337"/>
      </p:ext>
    </p:extLst>
  </p:cSld>
  <p:clrMapOvr>
    <a:masterClrMapping/>
  </p:clrMapOvr>
  <p:transition spd="med">
    <p:push dir="u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084C9-2BC4-4883-849E-54135F0F0FE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6186288"/>
      </p:ext>
    </p:extLst>
  </p:cSld>
  <p:clrMapOvr>
    <a:masterClrMapping/>
  </p:clrMapOvr>
  <p:transition spd="med">
    <p:push dir="u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530208-985D-4D1B-9273-D8719405190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8397105"/>
      </p:ext>
    </p:extLst>
  </p:cSld>
  <p:clrMapOvr>
    <a:masterClrMapping/>
  </p:clrMapOvr>
  <p:transition spd="med">
    <p:push dir="u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9A2269-C593-46A1-8BE5-F9C63AAD7890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913281"/>
      </p:ext>
    </p:extLst>
  </p:cSld>
  <p:clrMapOvr>
    <a:masterClrMapping/>
  </p:clrMapOvr>
  <p:transition spd="med">
    <p:push dir="u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A49630-AA2A-4C2C-A05B-7FC1E9B4716A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8435183"/>
      </p:ext>
    </p:extLst>
  </p:cSld>
  <p:clrMapOvr>
    <a:masterClrMapping/>
  </p:clrMapOvr>
  <p:transition spd="med">
    <p:push dir="u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C1542B-7714-4F1C-96A4-C07465CCE948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9287936"/>
      </p:ext>
    </p:extLst>
  </p:cSld>
  <p:clrMapOvr>
    <a:masterClrMapping/>
  </p:clrMapOvr>
  <p:transition spd="med">
    <p:push dir="u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76950" y="381000"/>
            <a:ext cx="1847850" cy="57451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391150" cy="57451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CA5B73-A840-4657-99C5-0087CB201AAE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338650"/>
      </p:ext>
    </p:extLst>
  </p:cSld>
  <p:clrMapOvr>
    <a:masterClrMapping/>
  </p:clrMapOvr>
  <p:transition spd="med">
    <p:push dir="u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1600200"/>
            <a:ext cx="36195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" y="3938588"/>
            <a:ext cx="36195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305300" y="1600200"/>
            <a:ext cx="36195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64922BF-5F23-4ACC-80F4-09A26A8D9FEC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123827"/>
      </p:ext>
    </p:extLst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1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image" Target="../media/image1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1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6.xml"/><Relationship Id="rId7" Type="http://schemas.openxmlformats.org/officeDocument/2006/relationships/slideLayout" Target="../slideLayouts/slideLayout90.xml"/><Relationship Id="rId12" Type="http://schemas.openxmlformats.org/officeDocument/2006/relationships/slideLayout" Target="../slideLayouts/slideLayout95.xml"/><Relationship Id="rId2" Type="http://schemas.openxmlformats.org/officeDocument/2006/relationships/slideLayout" Target="../slideLayouts/slideLayout85.xml"/><Relationship Id="rId1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9.xml"/><Relationship Id="rId11" Type="http://schemas.openxmlformats.org/officeDocument/2006/relationships/slideLayout" Target="../slideLayouts/slideLayout94.xml"/><Relationship Id="rId5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93.xml"/><Relationship Id="rId4" Type="http://schemas.openxmlformats.org/officeDocument/2006/relationships/slideLayout" Target="../slideLayouts/slideLayout87.xml"/><Relationship Id="rId9" Type="http://schemas.openxmlformats.org/officeDocument/2006/relationships/slideLayout" Target="../slideLayouts/slideLayout92.xml"/><Relationship Id="rId1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3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8.xml"/><Relationship Id="rId7" Type="http://schemas.openxmlformats.org/officeDocument/2006/relationships/slideLayout" Target="../slideLayouts/slideLayout102.xml"/><Relationship Id="rId12" Type="http://schemas.openxmlformats.org/officeDocument/2006/relationships/slideLayout" Target="../slideLayouts/slideLayout107.xml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106.xml"/><Relationship Id="rId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105.xml"/><Relationship Id="rId4" Type="http://schemas.openxmlformats.org/officeDocument/2006/relationships/slideLayout" Target="../slideLayouts/slideLayout99.xml"/><Relationship Id="rId9" Type="http://schemas.openxmlformats.org/officeDocument/2006/relationships/slideLayout" Target="../slideLayouts/slideLayout104.xml"/><Relationship Id="rId14" Type="http://schemas.openxmlformats.org/officeDocument/2006/relationships/image" Target="../media/image1.jpe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Relationship Id="rId14" Type="http://schemas.openxmlformats.org/officeDocument/2006/relationships/image" Target="../media/image1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DEBD8-BA6D-4C46-9816-F9964B6BF86C}" type="datetimeFigureOut">
              <a:rPr lang="en-GB" smtClean="0"/>
              <a:pPr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7965A-836F-4180-BBA2-4A34E541C03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0F2975-52AA-4043-BAB5-C2263D9472B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7891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0F2975-52AA-4043-BAB5-C2263D9472B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5348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0F2975-52AA-4043-BAB5-C2263D9472B5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60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3513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67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97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598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8546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4403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662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7391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73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72C438A-AE99-4717-9728-DB9F12919072}" type="slidenum">
              <a:rPr kumimoji="0" lang="en-GB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altLang="en-U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96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</p:sldLayoutIdLst>
  <p:transition spd="med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4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26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00600" y="228601"/>
            <a:ext cx="4191000" cy="64017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            </a:t>
            </a:r>
            <a:r>
              <a:rPr lang="en-GB" sz="2400" u="sng" dirty="0" smtClean="0"/>
              <a:t>Holiday Work</a:t>
            </a:r>
            <a:r>
              <a:rPr lang="en-GB" sz="2400" dirty="0" smtClean="0"/>
              <a:t>: </a:t>
            </a:r>
          </a:p>
          <a:p>
            <a:r>
              <a:rPr lang="en-GB" sz="2400" b="1" u="sng" dirty="0" smtClean="0"/>
              <a:t>Theme</a:t>
            </a:r>
            <a:r>
              <a:rPr lang="en-GB" sz="2400" b="1" dirty="0" smtClean="0"/>
              <a:t>:  Leisure – Activities</a:t>
            </a:r>
          </a:p>
          <a:p>
            <a:endParaRPr lang="en-GB" sz="800" b="1" dirty="0" smtClean="0"/>
          </a:p>
          <a:p>
            <a:pPr marL="457200" indent="-457200"/>
            <a:r>
              <a:rPr lang="en-GB" sz="2000" u="sng" dirty="0" smtClean="0"/>
              <a:t>First:</a:t>
            </a:r>
            <a:r>
              <a:rPr lang="en-GB" sz="2000" dirty="0" smtClean="0"/>
              <a:t>  [Miss Lennon has made a video.]</a:t>
            </a:r>
            <a:endParaRPr lang="en-GB" sz="2000" b="1" u="sng" dirty="0" smtClean="0"/>
          </a:p>
          <a:p>
            <a:pPr marL="457200" indent="-457200"/>
            <a:r>
              <a:rPr lang="en-GB" sz="2400" b="1" dirty="0" smtClean="0"/>
              <a:t>Watch/listen/follow along </a:t>
            </a:r>
            <a:r>
              <a:rPr lang="en-GB" sz="2400" i="1" u="sng" dirty="0" smtClean="0"/>
              <a:t>and</a:t>
            </a:r>
            <a:endParaRPr lang="en-GB" sz="2400" b="1" dirty="0"/>
          </a:p>
          <a:p>
            <a:pPr marL="457200" indent="-457200"/>
            <a:r>
              <a:rPr lang="en-GB" sz="2400" b="1" dirty="0" smtClean="0"/>
              <a:t>talk about</a:t>
            </a:r>
            <a:r>
              <a:rPr lang="en-GB" sz="2400" dirty="0" smtClean="0"/>
              <a:t>. 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 Follow a sequence of instructions.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Next</a:t>
            </a:r>
            <a:r>
              <a:rPr lang="en-GB" sz="2000" dirty="0" smtClean="0"/>
              <a:t>:  </a:t>
            </a:r>
            <a:r>
              <a:rPr lang="en-GB" sz="2000" b="1" dirty="0" smtClean="0"/>
              <a:t>Extension Work</a:t>
            </a:r>
          </a:p>
          <a:p>
            <a:pPr marL="457200" indent="-457200"/>
            <a:r>
              <a:rPr lang="en-GB" sz="2000" b="1" dirty="0" smtClean="0"/>
              <a:t>Keep a Gardener’s Diary</a:t>
            </a:r>
          </a:p>
          <a:p>
            <a:pPr marL="457200" indent="-457200"/>
            <a:r>
              <a:rPr lang="en-GB" dirty="0" smtClean="0"/>
              <a:t>Focus:  observation skills, measuring, notes</a:t>
            </a:r>
          </a:p>
          <a:p>
            <a:pPr marL="457200" indent="-457200"/>
            <a:r>
              <a:rPr lang="en-GB" sz="2400" b="1" dirty="0" smtClean="0"/>
              <a:t>Test your plant knowledge!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 cross-curricular learning, creative</a:t>
            </a:r>
          </a:p>
          <a:p>
            <a:pPr marL="457200" indent="-457200"/>
            <a:r>
              <a:rPr lang="en-GB" dirty="0" smtClean="0"/>
              <a:t>tasks </a:t>
            </a:r>
            <a:r>
              <a:rPr lang="en-GB" sz="1600" dirty="0" smtClean="0"/>
              <a:t>[fine motor skills, following instructions] </a:t>
            </a:r>
          </a:p>
          <a:p>
            <a:pPr marL="457200" indent="-457200"/>
            <a:endParaRPr lang="en-GB" sz="800" dirty="0" smtClean="0"/>
          </a:p>
          <a:p>
            <a:pPr marL="457200" indent="-457200"/>
            <a:r>
              <a:rPr lang="en-GB" sz="2000" u="sng" dirty="0" smtClean="0"/>
              <a:t>Finally:</a:t>
            </a:r>
            <a:endParaRPr lang="en-GB" sz="2000" dirty="0" smtClean="0"/>
          </a:p>
          <a:p>
            <a:pPr marL="457200" indent="-457200"/>
            <a:r>
              <a:rPr lang="en-GB" sz="2400" i="1" dirty="0" smtClean="0"/>
              <a:t>Have a go </a:t>
            </a:r>
            <a:r>
              <a:rPr lang="en-GB" sz="2000" dirty="0" smtClean="0"/>
              <a:t>- </a:t>
            </a:r>
            <a:r>
              <a:rPr lang="en-GB" sz="2400" b="1" dirty="0" smtClean="0"/>
              <a:t>build a camp/den </a:t>
            </a:r>
            <a:r>
              <a:rPr lang="en-GB" sz="2000" dirty="0" smtClean="0"/>
              <a:t>–</a:t>
            </a:r>
          </a:p>
          <a:p>
            <a:pPr marL="457200" indent="-457200"/>
            <a:r>
              <a:rPr lang="en-GB" dirty="0" smtClean="0"/>
              <a:t>inside or outside, add some lighting.</a:t>
            </a:r>
          </a:p>
          <a:p>
            <a:pPr marL="457200" indent="-457200"/>
            <a:r>
              <a:rPr lang="en-GB" u="sng" dirty="0" smtClean="0"/>
              <a:t>Focus</a:t>
            </a:r>
            <a:r>
              <a:rPr lang="en-GB" dirty="0" smtClean="0"/>
              <a:t>: Building communication +</a:t>
            </a:r>
          </a:p>
          <a:p>
            <a:pPr marL="457200" indent="-457200"/>
            <a:r>
              <a:rPr lang="en-GB" dirty="0" smtClean="0"/>
              <a:t>logical thinking, sequencing , motor</a:t>
            </a:r>
          </a:p>
          <a:p>
            <a:pPr marL="457200" indent="-457200"/>
            <a:r>
              <a:rPr lang="en-GB" dirty="0" smtClean="0"/>
              <a:t>skills and sensory awareness </a:t>
            </a:r>
          </a:p>
          <a:p>
            <a:pPr marL="457200" indent="-457200"/>
            <a:r>
              <a:rPr lang="en-GB" i="1" dirty="0"/>
              <a:t> </a:t>
            </a:r>
            <a:r>
              <a:rPr lang="en-GB" i="1" dirty="0" smtClean="0"/>
              <a:t>              – create a calm place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"/>
          <a:stretch/>
        </p:blipFill>
        <p:spPr>
          <a:xfrm>
            <a:off x="228600" y="228601"/>
            <a:ext cx="4430090" cy="259079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1" r="7902" b="17242"/>
          <a:stretch/>
        </p:blipFill>
        <p:spPr>
          <a:xfrm>
            <a:off x="228600" y="2687651"/>
            <a:ext cx="2195944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77"/>
          <a:stretch/>
        </p:blipFill>
        <p:spPr>
          <a:xfrm>
            <a:off x="2424596" y="4024615"/>
            <a:ext cx="2223604" cy="14984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3" r="10917"/>
          <a:stretch/>
        </p:blipFill>
        <p:spPr>
          <a:xfrm>
            <a:off x="228600" y="4059252"/>
            <a:ext cx="2185505" cy="14637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C:\Users\tech\Downloads\IMG_6735.jpg"/>
          <p:cNvPicPr/>
          <p:nvPr/>
        </p:nvPicPr>
        <p:blipFill rotWithShape="1">
          <a:blip r:embed="rId6" cstate="print"/>
          <a:srcRect r="6724" b="16861"/>
          <a:stretch/>
        </p:blipFill>
        <p:spPr bwMode="auto">
          <a:xfrm>
            <a:off x="2435083" y="2687651"/>
            <a:ext cx="2223607" cy="137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 descr="C:\Users\tech\Pictures\W10 gardening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05000" y="5486400"/>
            <a:ext cx="1481137" cy="1017587"/>
          </a:xfrm>
          <a:prstGeom prst="rect">
            <a:avLst/>
          </a:prstGeom>
          <a:noFill/>
        </p:spPr>
      </p:pic>
      <p:pic>
        <p:nvPicPr>
          <p:cNvPr id="1028" name="Picture 4" descr="C:\Users\tech\Pictures\W10 gardening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0400" y="5486400"/>
            <a:ext cx="1524000" cy="1006475"/>
          </a:xfrm>
          <a:prstGeom prst="rect">
            <a:avLst/>
          </a:prstGeom>
          <a:noFill/>
        </p:spPr>
      </p:pic>
      <p:pic>
        <p:nvPicPr>
          <p:cNvPr id="1029" name="Picture 5" descr="C:\Users\tech\Pictures\W10 gardening 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8600" y="5486400"/>
            <a:ext cx="1841500" cy="1017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81000"/>
            <a:ext cx="1481137" cy="1011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381000"/>
            <a:ext cx="1481137" cy="1011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5903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8600" y="228600"/>
            <a:ext cx="8610600" cy="1661993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Keep a Gardener’s Diary</a:t>
            </a:r>
            <a:endParaRPr lang="en-GB" sz="2000" b="1" dirty="0" smtClean="0"/>
          </a:p>
          <a:p>
            <a:r>
              <a:rPr lang="en-GB" b="1" dirty="0" smtClean="0"/>
              <a:t>Take photos </a:t>
            </a:r>
            <a:r>
              <a:rPr lang="en-GB" dirty="0" smtClean="0"/>
              <a:t>regularly </a:t>
            </a:r>
            <a:r>
              <a:rPr lang="en-GB" i="1" dirty="0" smtClean="0"/>
              <a:t>OR</a:t>
            </a:r>
            <a:r>
              <a:rPr lang="en-GB" dirty="0" smtClean="0"/>
              <a:t> </a:t>
            </a:r>
            <a:r>
              <a:rPr lang="en-GB" b="1" dirty="0" smtClean="0"/>
              <a:t>draw</a:t>
            </a:r>
            <a:r>
              <a:rPr lang="en-GB" dirty="0" smtClean="0"/>
              <a:t> </a:t>
            </a:r>
          </a:p>
          <a:p>
            <a:r>
              <a:rPr lang="en-GB" sz="1600" u="sng" dirty="0" smtClean="0"/>
              <a:t>Focus</a:t>
            </a:r>
            <a:r>
              <a:rPr lang="en-GB" sz="1600" dirty="0" smtClean="0"/>
              <a:t>:  </a:t>
            </a:r>
          </a:p>
          <a:p>
            <a:r>
              <a:rPr lang="en-GB" sz="1600" dirty="0" smtClean="0"/>
              <a:t>Building your observational skills – what has changed from the last time you looked.</a:t>
            </a:r>
          </a:p>
          <a:p>
            <a:r>
              <a:rPr lang="en-GB" sz="1600" dirty="0" smtClean="0"/>
              <a:t>Develop your Maths skill – measure how much it has grown.</a:t>
            </a:r>
          </a:p>
          <a:p>
            <a:r>
              <a:rPr lang="en-GB" sz="1600" dirty="0" smtClean="0"/>
              <a:t>Please send us your drawings and photos so that we can add them to the website.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057400"/>
            <a:ext cx="4190999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81945" y="2057400"/>
            <a:ext cx="4343400" cy="4524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Date:</a:t>
            </a:r>
          </a:p>
          <a:p>
            <a:r>
              <a:rPr lang="en-GB" sz="1600" dirty="0" smtClean="0"/>
              <a:t>What have you observed [noticed] today?</a:t>
            </a:r>
          </a:p>
          <a:p>
            <a:endParaRPr lang="en-GB" b="1" dirty="0"/>
          </a:p>
          <a:p>
            <a:endParaRPr lang="en-GB" b="1" dirty="0" smtClean="0"/>
          </a:p>
          <a:p>
            <a:endParaRPr lang="en-GB" b="1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Gardeners' World could get new production company | Horticulture Wee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007" b="17867"/>
          <a:stretch/>
        </p:blipFill>
        <p:spPr bwMode="auto">
          <a:xfrm>
            <a:off x="5257800" y="381000"/>
            <a:ext cx="2040679" cy="685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tech\Pictures\W10 gardening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381000"/>
            <a:ext cx="1481137" cy="1011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531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8888" y="1052513"/>
            <a:ext cx="6172200" cy="1470025"/>
          </a:xfrm>
        </p:spPr>
        <p:txBody>
          <a:bodyPr/>
          <a:lstStyle/>
          <a:p>
            <a:pPr eaLnBrk="1" hangingPunct="1"/>
            <a:r>
              <a:rPr lang="en-GB" altLang="en-US" sz="54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Plants Need     </a:t>
            </a:r>
            <a:endParaRPr lang="en-US" altLang="en-US" sz="54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5" name="Picture 7" descr="32619237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276475"/>
            <a:ext cx="3479800" cy="347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8200023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333375"/>
            <a:ext cx="7772400" cy="765175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do plants need to grow ?</a:t>
            </a:r>
            <a:endParaRPr lang="en-US" altLang="en-US" sz="40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1196975"/>
            <a:ext cx="29876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1. Water</a:t>
            </a:r>
            <a:endParaRPr kumimoji="0" lang="en-US" altLang="en-US" sz="4000" b="0" i="0" u="none" strike="noStrike" kern="1200" cap="none" spc="0" normalizeH="0" baseline="0" noProof="0" smtClean="0">
              <a:ln>
                <a:noFill/>
              </a:ln>
              <a:solidFill>
                <a:srgbClr val="CCECFF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20493" name="Picture 13" descr="3265689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03350" y="4292600"/>
            <a:ext cx="2303463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68313" y="3284538"/>
            <a:ext cx="72739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Plants need water to help them grow.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755650" y="1989138"/>
            <a:ext cx="7273925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Without water a plant will dry up and die.</a:t>
            </a:r>
          </a:p>
        </p:txBody>
      </p:sp>
      <p:pic>
        <p:nvPicPr>
          <p:cNvPr id="20496" name="Picture 16" descr="rain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052513"/>
            <a:ext cx="1176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17" descr="32669253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76825" y="3284538"/>
            <a:ext cx="2520950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6947362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  <p:bldP spid="20492" grpId="0"/>
      <p:bldP spid="20494" grpId="0"/>
      <p:bldP spid="20494" grpId="1"/>
      <p:bldP spid="2049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50825" y="260350"/>
            <a:ext cx="2663825" cy="863600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rgbClr val="FFFF00"/>
                </a:solidFill>
                <a:latin typeface="Comic Sans MS" panose="030F0702030302020204" pitchFamily="66" charset="0"/>
              </a:rPr>
              <a:t>Light</a:t>
            </a:r>
            <a:endParaRPr lang="en-US" altLang="en-US" smtClean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3796" name="Picture 4" descr="34716156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908050"/>
            <a:ext cx="24923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50825" y="3429000"/>
            <a:ext cx="727392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Green plants need sunlight so that they can make their own food.</a:t>
            </a:r>
          </a:p>
        </p:txBody>
      </p:sp>
    </p:spTree>
    <p:extLst>
      <p:ext uri="{BB962C8B-B14F-4D97-AF65-F5344CB8AC3E}">
        <p14:creationId xmlns:p14="http://schemas.microsoft.com/office/powerpoint/2010/main" val="87174451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323850" y="260350"/>
            <a:ext cx="2520950" cy="935038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CC9900"/>
                </a:solidFill>
                <a:latin typeface="Comic Sans MS" panose="030F0702030302020204" pitchFamily="66" charset="0"/>
              </a:rPr>
              <a:t>Nutrients</a:t>
            </a:r>
            <a:endParaRPr lang="en-US" altLang="en-US" sz="4000" smtClean="0">
              <a:solidFill>
                <a:srgbClr val="CC99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6870" name="Picture 6" descr="3264027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557338"/>
            <a:ext cx="274955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3492500" y="1628775"/>
            <a:ext cx="3960813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Plants need the good food found in soil for healthy growth.</a:t>
            </a:r>
            <a:endParaRPr kumimoji="0" lang="en-US" altLang="en-US" sz="4000" b="0" i="0" u="none" strike="noStrike" kern="1200" cap="none" spc="0" normalizeH="0" baseline="0" noProof="0" smtClean="0">
              <a:ln>
                <a:noFill/>
              </a:ln>
              <a:solidFill>
                <a:srgbClr val="CC99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2735433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2268538" cy="863600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FF9933"/>
                </a:solidFill>
                <a:latin typeface="Comic Sans MS" panose="030F0702030302020204" pitchFamily="66" charset="0"/>
              </a:rPr>
              <a:t>  Warmth</a:t>
            </a:r>
            <a:endParaRPr lang="en-US" altLang="en-US" sz="4000" smtClean="0">
              <a:solidFill>
                <a:srgbClr val="FF9933"/>
              </a:solidFill>
              <a:latin typeface="Comic Sans MS" panose="030F0702030302020204" pitchFamily="66" charset="0"/>
            </a:endParaRPr>
          </a:p>
        </p:txBody>
      </p:sp>
      <p:pic>
        <p:nvPicPr>
          <p:cNvPr id="47110" name="Picture 6" descr="32949663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700213"/>
            <a:ext cx="1331913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7" descr="34716156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04813"/>
            <a:ext cx="24923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611188" y="2492375"/>
            <a:ext cx="496887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plant will not grow properly if it is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too cold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or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  <a:r>
              <a:rPr kumimoji="0" lang="en-GB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too hot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  <a:endParaRPr kumimoji="0" lang="en-US" altLang="en-US" sz="4000" b="0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7115" name="Picture 11" descr="snow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0"/>
            <a:ext cx="185737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052777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125538"/>
            <a:ext cx="7632700" cy="566737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do plants need to grow ?</a:t>
            </a:r>
            <a:endParaRPr lang="en-US" altLang="en-US" sz="40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8195" name="Rectangle 7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516563" y="1600200"/>
            <a:ext cx="3627437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3333FF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US" altLang="en-US" sz="4400" smtClean="0">
              <a:solidFill>
                <a:srgbClr val="99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40980" name="Text Box 20"/>
          <p:cNvSpPr txBox="1">
            <a:spLocks noChangeArrowheads="1"/>
          </p:cNvSpPr>
          <p:nvPr/>
        </p:nvSpPr>
        <p:spPr bwMode="auto">
          <a:xfrm>
            <a:off x="250825" y="260350"/>
            <a:ext cx="403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Time for a quiz!</a:t>
            </a:r>
          </a:p>
        </p:txBody>
      </p:sp>
      <p:pic>
        <p:nvPicPr>
          <p:cNvPr id="40981" name="Picture 21" descr="Image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060575"/>
            <a:ext cx="5429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5" name="Text Box 25"/>
          <p:cNvSpPr txBox="1">
            <a:spLocks noChangeArrowheads="1"/>
          </p:cNvSpPr>
          <p:nvPr/>
        </p:nvSpPr>
        <p:spPr bwMode="auto">
          <a:xfrm>
            <a:off x="1116013" y="2060575"/>
            <a:ext cx="72723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Without this a plant will die!</a:t>
            </a:r>
          </a:p>
        </p:txBody>
      </p:sp>
      <p:pic>
        <p:nvPicPr>
          <p:cNvPr id="40986" name="Picture 26" descr="rain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924175"/>
            <a:ext cx="1905000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7" name="Text Box 27"/>
          <p:cNvSpPr txBox="1">
            <a:spLocks noChangeArrowheads="1"/>
          </p:cNvSpPr>
          <p:nvPr/>
        </p:nvSpPr>
        <p:spPr bwMode="auto">
          <a:xfrm>
            <a:off x="4500563" y="3429000"/>
            <a:ext cx="2447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Water</a:t>
            </a:r>
          </a:p>
        </p:txBody>
      </p:sp>
      <p:sp>
        <p:nvSpPr>
          <p:cNvPr id="9" name="Rectangle 8"/>
          <p:cNvSpPr/>
          <p:nvPr/>
        </p:nvSpPr>
        <p:spPr>
          <a:xfrm>
            <a:off x="4787900" y="4005263"/>
            <a:ext cx="1944688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D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8566099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409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  <p:bldP spid="40980" grpId="0"/>
      <p:bldP spid="40985" grpId="0"/>
      <p:bldP spid="409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125538"/>
            <a:ext cx="7632700" cy="566737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do plants need to grow ?</a:t>
            </a:r>
            <a:endParaRPr lang="en-US" altLang="en-US" sz="40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516563" y="1600200"/>
            <a:ext cx="3627437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3333FF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US" altLang="en-US" sz="4400" smtClean="0">
              <a:solidFill>
                <a:srgbClr val="99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403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Time for a quiz!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116013" y="2060575"/>
            <a:ext cx="727233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helps plants make their own food.</a:t>
            </a: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4500563" y="3429000"/>
            <a:ext cx="2447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</a:t>
            </a:r>
          </a:p>
        </p:txBody>
      </p:sp>
      <p:pic>
        <p:nvPicPr>
          <p:cNvPr id="77833" name="Picture 9" descr="Image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89138"/>
            <a:ext cx="55245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4" name="Picture 10" descr="34716156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429000"/>
            <a:ext cx="24923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5003800" y="4076700"/>
            <a:ext cx="1512888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D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564947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7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7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7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8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30" grpId="0"/>
      <p:bldP spid="778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125538"/>
            <a:ext cx="7632700" cy="566737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do plants need to grow ?</a:t>
            </a:r>
            <a:endParaRPr lang="en-US" altLang="en-US" sz="40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516563" y="1639888"/>
            <a:ext cx="3627437" cy="452596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3333FF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US" altLang="en-US" sz="4400" smtClean="0">
              <a:solidFill>
                <a:srgbClr val="99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403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Time for a quiz!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116013" y="2060575"/>
            <a:ext cx="727233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These are found in the soil.</a:t>
            </a:r>
          </a:p>
        </p:txBody>
      </p:sp>
      <p:sp>
        <p:nvSpPr>
          <p:cNvPr id="78856" name="Text Box 8"/>
          <p:cNvSpPr txBox="1">
            <a:spLocks noChangeArrowheads="1"/>
          </p:cNvSpPr>
          <p:nvPr/>
        </p:nvSpPr>
        <p:spPr bwMode="auto">
          <a:xfrm>
            <a:off x="4500563" y="3429000"/>
            <a:ext cx="2663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Nutrients</a:t>
            </a:r>
          </a:p>
        </p:txBody>
      </p:sp>
      <p:pic>
        <p:nvPicPr>
          <p:cNvPr id="78857" name="Picture 9" descr="Image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989138"/>
            <a:ext cx="5524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8" name="Picture 10" descr="32640271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81300"/>
            <a:ext cx="2749550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572000" y="4005263"/>
            <a:ext cx="2520950" cy="649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D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316104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88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8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4" grpId="0"/>
      <p:bldP spid="788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25538"/>
            <a:ext cx="7632700" cy="566737"/>
          </a:xfrm>
        </p:spPr>
        <p:txBody>
          <a:bodyPr/>
          <a:lstStyle/>
          <a:p>
            <a:pPr eaLnBrk="1" hangingPunct="1"/>
            <a:r>
              <a:rPr lang="en-GB" altLang="en-US" sz="4000" smtClean="0">
                <a:solidFill>
                  <a:srgbClr val="99CC00"/>
                </a:solidFill>
                <a:latin typeface="Comic Sans MS" panose="030F0702030302020204" pitchFamily="66" charset="0"/>
              </a:rPr>
              <a:t>What do plants need to grow ?</a:t>
            </a:r>
            <a:endParaRPr lang="en-US" altLang="en-US" sz="4000" smtClean="0">
              <a:solidFill>
                <a:srgbClr val="99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297363" y="1639888"/>
            <a:ext cx="3627437" cy="452596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3333FF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440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US" altLang="en-US" sz="4400" smtClean="0">
              <a:solidFill>
                <a:srgbClr val="99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40338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Time for a quiz!</a:t>
            </a:r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1116013" y="2060575"/>
            <a:ext cx="7272337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This comes from the sun, just like 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</a:t>
            </a: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4500563" y="3429000"/>
            <a:ext cx="2447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Warmth</a:t>
            </a:r>
          </a:p>
        </p:txBody>
      </p:sp>
      <p:pic>
        <p:nvPicPr>
          <p:cNvPr id="79881" name="Picture 9" descr="Image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89138"/>
            <a:ext cx="5810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82" name="Picture 10" descr="3294966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3429000"/>
            <a:ext cx="1331913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643438" y="4005263"/>
            <a:ext cx="2303462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D9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358562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98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8" grpId="0"/>
      <p:bldP spid="798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179388" y="0"/>
            <a:ext cx="65532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99CC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So, these are the things plants need to grow!</a:t>
            </a:r>
            <a:endParaRPr kumimoji="0" lang="en-US" altLang="en-US" sz="4000" b="0" i="0" u="none" strike="noStrike" kern="1200" cap="none" spc="0" normalizeH="0" baseline="0" noProof="0" smtClean="0">
              <a:ln>
                <a:noFill/>
              </a:ln>
              <a:solidFill>
                <a:srgbClr val="99CC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8613" name="Picture 5" descr="34716156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484313"/>
            <a:ext cx="1582737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627313" y="3068638"/>
            <a:ext cx="1835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Light</a:t>
            </a:r>
          </a:p>
        </p:txBody>
      </p:sp>
      <p:pic>
        <p:nvPicPr>
          <p:cNvPr id="68615" name="Picture 7" descr="rain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84313"/>
            <a:ext cx="117633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323850" y="3068638"/>
            <a:ext cx="1835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ECFF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Water</a:t>
            </a:r>
          </a:p>
        </p:txBody>
      </p:sp>
      <p:pic>
        <p:nvPicPr>
          <p:cNvPr id="68617" name="Picture 9" descr="32640271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143986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8" name="Text Box 10"/>
          <p:cNvSpPr txBox="1">
            <a:spLocks noChangeArrowheads="1"/>
          </p:cNvSpPr>
          <p:nvPr/>
        </p:nvSpPr>
        <p:spPr bwMode="auto">
          <a:xfrm>
            <a:off x="4932363" y="3068638"/>
            <a:ext cx="25923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Nutrients</a:t>
            </a:r>
          </a:p>
        </p:txBody>
      </p:sp>
      <p:pic>
        <p:nvPicPr>
          <p:cNvPr id="68619" name="Picture 11" descr="32949663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89363"/>
            <a:ext cx="100806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2916238" y="4437063"/>
            <a:ext cx="25923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smtClean="0">
                <a:ln>
                  <a:noFill/>
                </a:ln>
                <a:solidFill>
                  <a:srgbClr val="FF9933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Warmth</a:t>
            </a:r>
          </a:p>
        </p:txBody>
      </p:sp>
    </p:spTree>
    <p:extLst>
      <p:ext uri="{BB962C8B-B14F-4D97-AF65-F5344CB8AC3E}">
        <p14:creationId xmlns:p14="http://schemas.microsoft.com/office/powerpoint/2010/main" val="3379442475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8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8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4" grpId="0"/>
      <p:bldP spid="68616" grpId="0"/>
      <p:bldP spid="68618" grpId="0"/>
      <p:bldP spid="686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8750" t="16667" r="37500" b="8333"/>
          <a:stretch/>
        </p:blipFill>
        <p:spPr>
          <a:xfrm>
            <a:off x="838200" y="228600"/>
            <a:ext cx="4893733" cy="629194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5867400" y="457200"/>
            <a:ext cx="27432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This task is good practise following instructions.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57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6875" t="21250" r="40000" b="6250"/>
          <a:stretch/>
        </p:blipFill>
        <p:spPr>
          <a:xfrm rot="5400000">
            <a:off x="1225825" y="-616226"/>
            <a:ext cx="6476999" cy="816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992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ch\Pictures\English Faculty\Home Learning\W10 Leisure den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876800"/>
            <a:ext cx="2990850" cy="159067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81000" y="228600"/>
            <a:ext cx="805906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Have a go - </a:t>
            </a:r>
            <a:r>
              <a:rPr lang="en-GB" sz="2400" b="1" dirty="0" smtClean="0"/>
              <a:t>building a camp</a:t>
            </a:r>
            <a:r>
              <a:rPr lang="en-GB" dirty="0" smtClean="0"/>
              <a:t>. Inside or outside, add some lighting if you can.</a:t>
            </a:r>
            <a:endParaRPr lang="en-GB" dirty="0"/>
          </a:p>
        </p:txBody>
      </p:sp>
      <p:pic>
        <p:nvPicPr>
          <p:cNvPr id="1028" name="Picture 4" descr="12742461_1173236006022578_8993886399468489341_n"/>
          <p:cNvPicPr>
            <a:picLocks noChangeAspect="1" noChangeArrowheads="1"/>
          </p:cNvPicPr>
          <p:nvPr/>
        </p:nvPicPr>
        <p:blipFill>
          <a:blip r:embed="rId3" cstate="print"/>
          <a:srcRect b="16136"/>
          <a:stretch>
            <a:fillRect/>
          </a:stretch>
        </p:blipFill>
        <p:spPr bwMode="auto">
          <a:xfrm>
            <a:off x="4724400" y="3581400"/>
            <a:ext cx="4183529" cy="3048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30" name="Picture 6" descr="11026294_974323662580481_3069360847880847418_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838200"/>
            <a:ext cx="3200400" cy="26536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34" name="Picture 10" descr="img_5904"/>
          <p:cNvPicPr>
            <a:picLocks noChangeAspect="1" noChangeArrowheads="1"/>
          </p:cNvPicPr>
          <p:nvPr/>
        </p:nvPicPr>
        <p:blipFill>
          <a:blip r:embed="rId5" cstate="print"/>
          <a:srcRect l="33594" r="1562" b="33898"/>
          <a:stretch>
            <a:fillRect/>
          </a:stretch>
        </p:blipFill>
        <p:spPr bwMode="auto">
          <a:xfrm>
            <a:off x="6400800" y="838200"/>
            <a:ext cx="2534244" cy="25834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228600" y="990600"/>
            <a:ext cx="245073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u="sng" dirty="0" smtClean="0"/>
              <a:t>What you need ideas:</a:t>
            </a:r>
          </a:p>
          <a:p>
            <a:r>
              <a:rPr lang="en-GB" sz="2000" dirty="0" smtClean="0"/>
              <a:t>blanket</a:t>
            </a:r>
          </a:p>
          <a:p>
            <a:r>
              <a:rPr lang="en-GB" sz="2000" dirty="0" smtClean="0"/>
              <a:t>bed sheet</a:t>
            </a:r>
          </a:p>
          <a:p>
            <a:r>
              <a:rPr lang="en-GB" sz="2000" dirty="0" smtClean="0"/>
              <a:t>string</a:t>
            </a:r>
          </a:p>
          <a:p>
            <a:r>
              <a:rPr lang="en-GB" sz="2000" dirty="0" smtClean="0"/>
              <a:t>clothes pegs</a:t>
            </a:r>
          </a:p>
          <a:p>
            <a:r>
              <a:rPr lang="en-GB" sz="2000" dirty="0" smtClean="0"/>
              <a:t>fairy lights </a:t>
            </a:r>
          </a:p>
          <a:p>
            <a:r>
              <a:rPr lang="en-GB" sz="2000" dirty="0" smtClean="0"/>
              <a:t>torch</a:t>
            </a:r>
          </a:p>
          <a:p>
            <a:r>
              <a:rPr lang="en-GB" sz="2000" dirty="0" err="1" smtClean="0"/>
              <a:t>glo</a:t>
            </a:r>
            <a:r>
              <a:rPr lang="en-GB" sz="2000" dirty="0" smtClean="0"/>
              <a:t> sticks</a:t>
            </a:r>
          </a:p>
          <a:p>
            <a:r>
              <a:rPr lang="en-GB" sz="2000" dirty="0" smtClean="0"/>
              <a:t>Pillows/cushions</a:t>
            </a:r>
          </a:p>
          <a:p>
            <a:r>
              <a:rPr lang="en-GB" sz="2000" i="1" dirty="0" smtClean="0"/>
              <a:t>and of course..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biscuits!</a:t>
            </a:r>
          </a:p>
        </p:txBody>
      </p:sp>
      <p:pic>
        <p:nvPicPr>
          <p:cNvPr id="1037" name="Picture 13" descr="C:\Users\tech\Pictures\English Faculty\Home Learning\fairylight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47900" y="3172551"/>
            <a:ext cx="1600200" cy="11527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1" name="Picture 17" descr="York Survey Supply Centre - 1W COB 70 Lumens Black Rubber Coated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0" y="1524000"/>
            <a:ext cx="1104900" cy="11049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043" name="Picture 19" descr="Winomo 40 Coloured Wooden Clothes Pegs Pins Clothespins 2.9 Inch ..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86201" y="3124201"/>
            <a:ext cx="1523999" cy="12010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4" name="AutoShape 2" descr="Den Building Ideas | Build Bed Dens | Outdoor &amp; Indoor Den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en Building Ideas | Build Bed Dens | Outdoor &amp; Indoor Den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Blanket Forts for Grown-up Kids | Blanket fort, Fun sleepover ...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-82" r="1973" b="23621"/>
          <a:stretch/>
        </p:blipFill>
        <p:spPr bwMode="auto">
          <a:xfrm>
            <a:off x="2438400" y="4346003"/>
            <a:ext cx="2510175" cy="22833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877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28600"/>
            <a:ext cx="805906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Have a go - </a:t>
            </a:r>
            <a:r>
              <a:rPr lang="en-GB" sz="2400" b="1" dirty="0" smtClean="0"/>
              <a:t>building a camp</a:t>
            </a:r>
            <a:r>
              <a:rPr lang="en-GB" dirty="0" smtClean="0"/>
              <a:t>. Inside or outside, add some lighting if you can.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600" y="91440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 smtClean="0"/>
              <a:t>What You Need - Under Table Ocean Den</a:t>
            </a:r>
          </a:p>
          <a:p>
            <a:r>
              <a:rPr lang="en-GB" dirty="0" smtClean="0"/>
              <a:t>coloured paper/card</a:t>
            </a:r>
          </a:p>
          <a:p>
            <a:r>
              <a:rPr lang="en-GB" dirty="0" smtClean="0"/>
              <a:t>felt tip pens to decorate the paper fish</a:t>
            </a:r>
          </a:p>
          <a:p>
            <a:r>
              <a:rPr lang="en-GB" dirty="0" smtClean="0"/>
              <a:t>cling film </a:t>
            </a:r>
          </a:p>
          <a:p>
            <a:r>
              <a:rPr lang="en-GB" dirty="0" smtClean="0"/>
              <a:t>sticky tape</a:t>
            </a:r>
          </a:p>
          <a:p>
            <a:r>
              <a:rPr lang="en-GB" dirty="0" smtClean="0"/>
              <a:t>blue towel/sheet/table cloth for the ocean floor</a:t>
            </a:r>
          </a:p>
          <a:p>
            <a:r>
              <a:rPr lang="en-GB" dirty="0" smtClean="0"/>
              <a:t>cushions (blue or green, if possible)</a:t>
            </a:r>
          </a:p>
          <a:p>
            <a:r>
              <a:rPr lang="en-GB" dirty="0" smtClean="0"/>
              <a:t>fairy lights  (battery operated?)</a:t>
            </a:r>
          </a:p>
          <a:p>
            <a:r>
              <a:rPr lang="en-GB" dirty="0" smtClean="0"/>
              <a:t>big table cloth to go over the top</a:t>
            </a:r>
            <a:endParaRPr lang="en-GB" dirty="0"/>
          </a:p>
        </p:txBody>
      </p:sp>
      <p:pic>
        <p:nvPicPr>
          <p:cNvPr id="28676" name="Picture 4" descr="20140212-223446.jpg"/>
          <p:cNvPicPr>
            <a:picLocks noChangeAspect="1" noChangeArrowheads="1"/>
          </p:cNvPicPr>
          <p:nvPr/>
        </p:nvPicPr>
        <p:blipFill>
          <a:blip r:embed="rId2" cstate="print"/>
          <a:srcRect l="6667" r="1667" b="17241"/>
          <a:stretch>
            <a:fillRect/>
          </a:stretch>
        </p:blipFill>
        <p:spPr bwMode="auto">
          <a:xfrm>
            <a:off x="4876800" y="838200"/>
            <a:ext cx="3886200" cy="23317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678" name="Picture 6" descr="20140212-223651.jpg"/>
          <p:cNvPicPr>
            <a:picLocks noChangeAspect="1" noChangeArrowheads="1"/>
          </p:cNvPicPr>
          <p:nvPr/>
        </p:nvPicPr>
        <p:blipFill>
          <a:blip r:embed="rId3" cstate="print"/>
          <a:srcRect l="4167" b="13692"/>
          <a:stretch>
            <a:fillRect/>
          </a:stretch>
        </p:blipFill>
        <p:spPr bwMode="auto">
          <a:xfrm>
            <a:off x="3733800" y="3250869"/>
            <a:ext cx="5066548" cy="3355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8680" name="Picture 8" descr="under table ocean den"/>
          <p:cNvPicPr>
            <a:picLocks noChangeAspect="1" noChangeArrowheads="1"/>
          </p:cNvPicPr>
          <p:nvPr/>
        </p:nvPicPr>
        <p:blipFill>
          <a:blip r:embed="rId4" cstate="print"/>
          <a:srcRect l="50000" t="27157" r="11667" b="28713"/>
          <a:stretch>
            <a:fillRect/>
          </a:stretch>
        </p:blipFill>
        <p:spPr bwMode="auto">
          <a:xfrm>
            <a:off x="228600" y="3962400"/>
            <a:ext cx="3145692" cy="2667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594601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304800" y="161367"/>
            <a:ext cx="8001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/>
              <a:t>    </a:t>
            </a:r>
            <a:r>
              <a:rPr lang="en-GB" altLang="en-US" sz="1800" b="1" u="sng" dirty="0" smtClean="0"/>
              <a:t>Project Planning Sheet</a:t>
            </a:r>
            <a:r>
              <a:rPr lang="en-GB" altLang="en-US" sz="1800" b="1" dirty="0" smtClean="0"/>
              <a:t>:  </a:t>
            </a:r>
            <a:r>
              <a:rPr lang="en-GB" altLang="en-US" sz="1400" dirty="0" smtClean="0"/>
              <a:t>[You can also use your  yellow workbook.]</a:t>
            </a:r>
            <a:r>
              <a:rPr lang="en-GB" altLang="en-US" sz="1400" b="1" dirty="0" smtClean="0"/>
              <a:t>  </a:t>
            </a:r>
            <a:endParaRPr lang="en-GB" altLang="en-US" sz="1400" b="1" dirty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5867400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/>
              <a:t>C</a:t>
            </a:r>
            <a:r>
              <a:rPr lang="en-GB" altLang="en-US" sz="1800" dirty="0" smtClean="0"/>
              <a:t>omplete this Project Plan </a:t>
            </a:r>
            <a:r>
              <a:rPr lang="en-GB" altLang="en-US" sz="1600" dirty="0" smtClean="0"/>
              <a:t>to help get organised!</a:t>
            </a:r>
            <a:endParaRPr lang="en-GB" altLang="en-US" sz="1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Focus:  Building planning skills.   [Just brief notes – not sentences]</a:t>
            </a:r>
          </a:p>
        </p:txBody>
      </p:sp>
      <p:sp>
        <p:nvSpPr>
          <p:cNvPr id="15" name="Oval 14"/>
          <p:cNvSpPr/>
          <p:nvPr/>
        </p:nvSpPr>
        <p:spPr>
          <a:xfrm>
            <a:off x="2590800" y="2362200"/>
            <a:ext cx="3457575" cy="144780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 smtClean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endParaRPr lang="en-GB" sz="2000" b="1" dirty="0">
              <a:solidFill>
                <a:schemeClr val="tx1"/>
              </a:solidFill>
            </a:endParaRPr>
          </a:p>
        </p:txBody>
      </p:sp>
      <p:cxnSp>
        <p:nvCxnSpPr>
          <p:cNvPr id="17" name="Straight Connector 16"/>
          <p:cNvCxnSpPr>
            <a:cxnSpLocks/>
          </p:cNvCxnSpPr>
          <p:nvPr/>
        </p:nvCxnSpPr>
        <p:spPr>
          <a:xfrm flipH="1">
            <a:off x="2590800" y="3657600"/>
            <a:ext cx="685801" cy="1143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endCxn id="15" idx="7"/>
          </p:cNvCxnSpPr>
          <p:nvPr/>
        </p:nvCxnSpPr>
        <p:spPr>
          <a:xfrm flipH="1">
            <a:off x="5542025" y="2209800"/>
            <a:ext cx="614301" cy="3644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20"/>
          <p:cNvSpPr txBox="1">
            <a:spLocks noChangeArrowheads="1"/>
          </p:cNvSpPr>
          <p:nvPr/>
        </p:nvSpPr>
        <p:spPr bwMode="auto">
          <a:xfrm>
            <a:off x="3657600" y="4038600"/>
            <a:ext cx="5200650" cy="258532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u="sng" dirty="0" smtClean="0"/>
              <a:t>Quick planning sketch [useful if others are going to help you]</a:t>
            </a:r>
            <a:r>
              <a:rPr lang="en-GB" altLang="en-US" sz="1400" dirty="0" smtClean="0"/>
              <a:t>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dirty="0" smtClean="0"/>
              <a:t>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</p:txBody>
      </p:sp>
      <p:sp>
        <p:nvSpPr>
          <p:cNvPr id="20490" name="TextBox 22"/>
          <p:cNvSpPr txBox="1">
            <a:spLocks noChangeArrowheads="1"/>
          </p:cNvSpPr>
          <p:nvPr/>
        </p:nvSpPr>
        <p:spPr bwMode="auto">
          <a:xfrm>
            <a:off x="6172200" y="685800"/>
            <a:ext cx="2705100" cy="329320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 Finally:  Special final touches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/>
          </a:p>
        </p:txBody>
      </p:sp>
      <p:cxnSp>
        <p:nvCxnSpPr>
          <p:cNvPr id="28" name="Straight Connector 27"/>
          <p:cNvCxnSpPr>
            <a:cxnSpLocks/>
          </p:cNvCxnSpPr>
          <p:nvPr/>
        </p:nvCxnSpPr>
        <p:spPr>
          <a:xfrm flipH="1" flipV="1">
            <a:off x="5181600" y="3733800"/>
            <a:ext cx="152400" cy="3048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23"/>
          <p:cNvSpPr txBox="1">
            <a:spLocks noChangeArrowheads="1"/>
          </p:cNvSpPr>
          <p:nvPr/>
        </p:nvSpPr>
        <p:spPr bwMode="auto">
          <a:xfrm>
            <a:off x="152400" y="4800600"/>
            <a:ext cx="3360737" cy="184665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First: - Where will you build?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 dirty="0"/>
          </a:p>
        </p:txBody>
      </p:sp>
      <p:sp>
        <p:nvSpPr>
          <p:cNvPr id="20494" name="TextBox 19"/>
          <p:cNvSpPr txBox="1">
            <a:spLocks noChangeArrowheads="1"/>
          </p:cNvSpPr>
          <p:nvPr/>
        </p:nvSpPr>
        <p:spPr bwMode="auto">
          <a:xfrm>
            <a:off x="2667000" y="1295400"/>
            <a:ext cx="3352800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Then: Any problems to fix.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0" name="Straight Connector 19"/>
          <p:cNvCxnSpPr>
            <a:cxnSpLocks/>
            <a:stCxn id="20494" idx="2"/>
            <a:endCxn id="15" idx="0"/>
          </p:cNvCxnSpPr>
          <p:nvPr/>
        </p:nvCxnSpPr>
        <p:spPr>
          <a:xfrm flipH="1">
            <a:off x="4319588" y="2126397"/>
            <a:ext cx="23812" cy="23580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152400" y="1295400"/>
            <a:ext cx="2362200" cy="327659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 smtClean="0"/>
              <a:t>Next: List the things you need.</a:t>
            </a: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/>
          </a:p>
        </p:txBody>
      </p:sp>
      <p:cxnSp>
        <p:nvCxnSpPr>
          <p:cNvPr id="26" name="Straight Connector 25"/>
          <p:cNvCxnSpPr>
            <a:cxnSpLocks/>
            <a:stCxn id="15" idx="1"/>
          </p:cNvCxnSpPr>
          <p:nvPr/>
        </p:nvCxnSpPr>
        <p:spPr>
          <a:xfrm flipH="1" flipV="1">
            <a:off x="2514600" y="2057400"/>
            <a:ext cx="582550" cy="5168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ight Arrow 18"/>
          <p:cNvSpPr/>
          <p:nvPr/>
        </p:nvSpPr>
        <p:spPr>
          <a:xfrm>
            <a:off x="2438400" y="1447800"/>
            <a:ext cx="304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>
            <a:off x="6019800" y="1371600"/>
            <a:ext cx="304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Up Arrow 26"/>
          <p:cNvSpPr/>
          <p:nvPr/>
        </p:nvSpPr>
        <p:spPr>
          <a:xfrm>
            <a:off x="914400" y="4419600"/>
            <a:ext cx="457200" cy="3810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36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228600" y="161367"/>
            <a:ext cx="8610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 smtClean="0"/>
              <a:t> </a:t>
            </a:r>
            <a:r>
              <a:rPr lang="en-GB" altLang="en-US" sz="1800" b="1" u="sng" dirty="0" smtClean="0"/>
              <a:t>Project Evaluation:  </a:t>
            </a:r>
            <a:r>
              <a:rPr lang="en-GB" altLang="en-US" sz="2000" b="1" u="sng" dirty="0" smtClean="0"/>
              <a:t>My Den</a:t>
            </a:r>
            <a:r>
              <a:rPr lang="en-GB" altLang="en-US" sz="2000" b="1" dirty="0" smtClean="0"/>
              <a:t>  </a:t>
            </a:r>
            <a:r>
              <a:rPr lang="en-GB" altLang="en-US" sz="1400" dirty="0" smtClean="0"/>
              <a:t>[You can use your  yellow workbook.]</a:t>
            </a:r>
            <a:endParaRPr lang="en-GB" altLang="en-US" sz="1400" b="1" dirty="0"/>
          </a:p>
        </p:txBody>
      </p:sp>
      <p:cxnSp>
        <p:nvCxnSpPr>
          <p:cNvPr id="25" name="Straight Connector 24"/>
          <p:cNvCxnSpPr>
            <a:cxnSpLocks/>
          </p:cNvCxnSpPr>
          <p:nvPr/>
        </p:nvCxnSpPr>
        <p:spPr>
          <a:xfrm flipH="1" flipV="1">
            <a:off x="9833769" y="5828287"/>
            <a:ext cx="1110458" cy="10297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6" name="TextBox 19"/>
          <p:cNvSpPr txBox="1">
            <a:spLocks noChangeArrowheads="1"/>
          </p:cNvSpPr>
          <p:nvPr/>
        </p:nvSpPr>
        <p:spPr bwMode="auto">
          <a:xfrm>
            <a:off x="228600" y="533400"/>
            <a:ext cx="8458200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6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endParaRPr lang="en-GB" altLang="en-US" sz="1200" dirty="0" smtClean="0"/>
          </a:p>
          <a:p>
            <a:pPr eaLnBrk="1" hangingPunct="1">
              <a:lnSpc>
                <a:spcPct val="25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800" dirty="0" smtClean="0"/>
          </a:p>
        </p:txBody>
      </p:sp>
      <p:sp>
        <p:nvSpPr>
          <p:cNvPr id="20484" name="TextBox 8"/>
          <p:cNvSpPr txBox="1">
            <a:spLocks noChangeArrowheads="1"/>
          </p:cNvSpPr>
          <p:nvPr/>
        </p:nvSpPr>
        <p:spPr bwMode="auto">
          <a:xfrm>
            <a:off x="228600" y="609600"/>
            <a:ext cx="8416636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u="sng" dirty="0" smtClean="0"/>
              <a:t>You need to think about</a:t>
            </a:r>
            <a:r>
              <a:rPr lang="en-GB" altLang="en-US" sz="1600" dirty="0" smtClean="0"/>
              <a:t>: </a:t>
            </a: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Was it easy to find the things you needed?  Did you have any problems</a:t>
            </a:r>
          </a:p>
          <a:p>
            <a:pPr marL="457200" lvl="0" indent="-457200">
              <a:spcBef>
                <a:spcPts val="0"/>
              </a:spcBef>
              <a:buNone/>
            </a:pPr>
            <a:r>
              <a:rPr lang="en-GB" altLang="en-US" sz="1600" dirty="0" smtClean="0">
                <a:solidFill>
                  <a:prstClr val="black"/>
                </a:solidFill>
                <a:latin typeface="Calibri"/>
              </a:rPr>
              <a:t>to over-come? Did it turn out the way you’d planned? How do you feel when you’re inside the den ? </a:t>
            </a:r>
            <a:r>
              <a:rPr lang="en-GB" sz="1600" dirty="0" smtClean="0">
                <a:solidFill>
                  <a:prstClr val="black"/>
                </a:solidFill>
                <a:latin typeface="Calibri"/>
              </a:rPr>
              <a:t> </a:t>
            </a:r>
            <a:endParaRPr lang="en-GB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49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butterfly_garden">
  <a:themeElements>
    <a:clrScheme name="1_butterfly_garden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1_butterfly_garde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utterfly_garde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tterfly_garde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tterfly_garde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772</Words>
  <Application>Microsoft Office PowerPoint</Application>
  <PresentationFormat>On-screen Show (4:3)</PresentationFormat>
  <Paragraphs>233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20</vt:i4>
      </vt:variant>
    </vt:vector>
  </HeadingPairs>
  <TitlesOfParts>
    <vt:vector size="34" baseType="lpstr">
      <vt:lpstr>Arial</vt:lpstr>
      <vt:lpstr>Calibri</vt:lpstr>
      <vt:lpstr>Comic Sans MS</vt:lpstr>
      <vt:lpstr>Office Theme</vt:lpstr>
      <vt:lpstr>1_butterfly_garden</vt:lpstr>
      <vt:lpstr>2_butterfly_garden</vt:lpstr>
      <vt:lpstr>3_butterfly_garden</vt:lpstr>
      <vt:lpstr>4_butterfly_garden</vt:lpstr>
      <vt:lpstr>5_butterfly_garden</vt:lpstr>
      <vt:lpstr>6_butterfly_garden</vt:lpstr>
      <vt:lpstr>7_butterfly_garden</vt:lpstr>
      <vt:lpstr>8_butterfly_garden</vt:lpstr>
      <vt:lpstr>9_butterfly_garden</vt:lpstr>
      <vt:lpstr>10_butterfly_garden</vt:lpstr>
      <vt:lpstr>PowerPoint Presentation</vt:lpstr>
      <vt:lpstr>PowerPoint Presentation</vt:lpstr>
      <vt:lpstr>PowerPoint Presentation</vt:lpstr>
      <vt:lpstr>PowerPoint Presentation</vt:lpstr>
      <vt:lpstr>What Plants Need     </vt:lpstr>
      <vt:lpstr>What do plants need to grow ?</vt:lpstr>
      <vt:lpstr>Light</vt:lpstr>
      <vt:lpstr>Nutrients</vt:lpstr>
      <vt:lpstr>  Warmth</vt:lpstr>
      <vt:lpstr>What do plants need to grow ?</vt:lpstr>
      <vt:lpstr>What do plants need to grow ?</vt:lpstr>
      <vt:lpstr>What do plants need to grow ?</vt:lpstr>
      <vt:lpstr>What do plants need to grow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tech</dc:creator>
  <cp:lastModifiedBy>ANorris.312</cp:lastModifiedBy>
  <cp:revision>90</cp:revision>
  <dcterms:created xsi:type="dcterms:W3CDTF">2020-07-09T11:24:10Z</dcterms:created>
  <dcterms:modified xsi:type="dcterms:W3CDTF">2020-07-16T09:55:14Z</dcterms:modified>
</cp:coreProperties>
</file>