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7F465-6DE9-4027-B2C8-92BDF376401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58677-1240-4006-A497-E6265A671C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rEbrwAIEDRI&amp;list=RDqn8RDDb7CDA&amp;index=2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609600"/>
            <a:ext cx="8458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https://www.youtube.com/watch?v=rEbrwAIEDRI&amp;list=RDqn8RDDb7CDA&amp;index=2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914400" y="152400"/>
            <a:ext cx="723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Oxford University Press </a:t>
            </a:r>
            <a:r>
              <a:rPr lang="en-GB" sz="2800" u="sng" dirty="0"/>
              <a:t>Castle Song </a:t>
            </a:r>
            <a:r>
              <a:rPr lang="en-GB" sz="2800" dirty="0"/>
              <a:t> </a:t>
            </a:r>
            <a:r>
              <a:rPr lang="en-GB" sz="2400" dirty="0"/>
              <a:t>[with actions]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928" t="16667" r="37335" b="17708"/>
          <a:stretch>
            <a:fillRect/>
          </a:stretch>
        </p:blipFill>
        <p:spPr bwMode="auto">
          <a:xfrm>
            <a:off x="4267200" y="1066800"/>
            <a:ext cx="4648200" cy="2870947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67200" y="4038600"/>
            <a:ext cx="4648200" cy="258532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u="sng" dirty="0"/>
              <a:t>Language skills to practise </a:t>
            </a:r>
            <a:r>
              <a:rPr lang="en-GB" dirty="0"/>
              <a:t>:</a:t>
            </a:r>
          </a:p>
          <a:p>
            <a:r>
              <a:rPr lang="en-GB" dirty="0"/>
              <a:t>Pronouns:  </a:t>
            </a:r>
            <a:r>
              <a:rPr lang="en-GB" b="1" dirty="0"/>
              <a:t>he</a:t>
            </a:r>
            <a:r>
              <a:rPr lang="en-GB" dirty="0"/>
              <a:t>, </a:t>
            </a:r>
            <a:r>
              <a:rPr lang="en-GB" b="1" dirty="0"/>
              <a:t>she</a:t>
            </a:r>
            <a:r>
              <a:rPr lang="en-GB" dirty="0"/>
              <a:t>, and </a:t>
            </a:r>
            <a:r>
              <a:rPr lang="en-GB" b="1" dirty="0"/>
              <a:t>they</a:t>
            </a:r>
          </a:p>
          <a:p>
            <a:r>
              <a:rPr lang="en-GB" dirty="0"/>
              <a:t>Possessive pronouns: </a:t>
            </a:r>
            <a:r>
              <a:rPr lang="en-GB" b="1" dirty="0"/>
              <a:t>his</a:t>
            </a:r>
            <a:r>
              <a:rPr lang="en-GB" dirty="0"/>
              <a:t> and </a:t>
            </a:r>
            <a:r>
              <a:rPr lang="en-GB" b="1" dirty="0"/>
              <a:t>her</a:t>
            </a:r>
          </a:p>
          <a:p>
            <a:r>
              <a:rPr lang="en-GB" dirty="0"/>
              <a:t>Conjunction: </a:t>
            </a:r>
            <a:r>
              <a:rPr lang="en-GB" b="1" dirty="0"/>
              <a:t>and</a:t>
            </a:r>
          </a:p>
          <a:p>
            <a:r>
              <a:rPr lang="en-GB" dirty="0"/>
              <a:t>Question word – </a:t>
            </a:r>
            <a:r>
              <a:rPr lang="en-GB" b="1" dirty="0"/>
              <a:t>where</a:t>
            </a:r>
            <a:endParaRPr lang="en-GB" dirty="0"/>
          </a:p>
          <a:p>
            <a:endParaRPr lang="en-GB" dirty="0"/>
          </a:p>
          <a:p>
            <a:r>
              <a:rPr lang="en-GB" u="sng" dirty="0"/>
              <a:t>Key words </a:t>
            </a:r>
            <a:r>
              <a:rPr lang="en-GB" dirty="0"/>
              <a:t>for the story this week:</a:t>
            </a:r>
          </a:p>
          <a:p>
            <a:r>
              <a:rPr lang="en-GB" b="1" dirty="0"/>
              <a:t>King</a:t>
            </a:r>
            <a:r>
              <a:rPr lang="en-GB" dirty="0"/>
              <a:t>,  </a:t>
            </a:r>
            <a:r>
              <a:rPr lang="en-GB" b="1" dirty="0"/>
              <a:t>castle </a:t>
            </a:r>
            <a:r>
              <a:rPr lang="en-GB" dirty="0"/>
              <a:t>, </a:t>
            </a:r>
            <a:r>
              <a:rPr lang="en-GB" b="1" dirty="0"/>
              <a:t>crown</a:t>
            </a:r>
            <a:r>
              <a:rPr lang="en-GB" dirty="0"/>
              <a:t>. </a:t>
            </a:r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04800" y="990600"/>
            <a:ext cx="3886200" cy="563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u="sng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First</a:t>
            </a:r>
            <a:r>
              <a:rPr lang="en-GB" sz="2000" dirty="0">
                <a:solidFill>
                  <a:schemeClr val="tx1"/>
                </a:solidFill>
              </a:rPr>
              <a:t>:  </a:t>
            </a:r>
            <a:r>
              <a:rPr lang="en-GB" sz="2000" b="1" dirty="0">
                <a:solidFill>
                  <a:schemeClr val="tx1"/>
                </a:solidFill>
              </a:rPr>
              <a:t>Look at the picture </a:t>
            </a:r>
            <a:r>
              <a:rPr lang="en-GB" sz="2000" dirty="0">
                <a:solidFill>
                  <a:schemeClr val="tx1"/>
                </a:solidFill>
              </a:rPr>
              <a:t>for the </a:t>
            </a:r>
            <a:r>
              <a:rPr lang="en-GB" sz="2000" b="1" i="1" dirty="0">
                <a:solidFill>
                  <a:schemeClr val="tx1"/>
                </a:solidFill>
              </a:rPr>
              <a:t>Castle Song </a:t>
            </a:r>
            <a:r>
              <a:rPr lang="en-GB" sz="2000" dirty="0">
                <a:solidFill>
                  <a:schemeClr val="tx1"/>
                </a:solidFill>
              </a:rPr>
              <a:t>and </a:t>
            </a:r>
            <a:r>
              <a:rPr lang="en-GB" sz="2000" b="1" dirty="0">
                <a:solidFill>
                  <a:schemeClr val="tx1"/>
                </a:solidFill>
              </a:rPr>
              <a:t>talk about </a:t>
            </a:r>
            <a:r>
              <a:rPr lang="en-GB" sz="2000" dirty="0">
                <a:solidFill>
                  <a:schemeClr val="tx1"/>
                </a:solidFill>
              </a:rPr>
              <a:t>what you can see. </a:t>
            </a:r>
            <a:r>
              <a:rPr lang="en-GB" sz="1600" dirty="0">
                <a:solidFill>
                  <a:schemeClr val="tx1"/>
                </a:solidFill>
              </a:rPr>
              <a:t>[This will help your child know what the song is going to be about.]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Then</a:t>
            </a:r>
            <a:r>
              <a:rPr lang="en-GB" sz="2000" b="1" dirty="0">
                <a:solidFill>
                  <a:schemeClr val="tx1"/>
                </a:solidFill>
              </a:rPr>
              <a:t>: Look at </a:t>
            </a:r>
            <a:r>
              <a:rPr lang="en-GB" sz="2000" dirty="0">
                <a:solidFill>
                  <a:schemeClr val="tx1"/>
                </a:solidFill>
              </a:rPr>
              <a:t>and </a:t>
            </a:r>
            <a:r>
              <a:rPr lang="en-GB" sz="2000" b="1" dirty="0">
                <a:solidFill>
                  <a:schemeClr val="tx1"/>
                </a:solidFill>
              </a:rPr>
              <a:t>read </a:t>
            </a:r>
            <a:r>
              <a:rPr lang="en-GB" sz="2000" dirty="0">
                <a:solidFill>
                  <a:schemeClr val="tx1"/>
                </a:solidFill>
              </a:rPr>
              <a:t>through the </a:t>
            </a:r>
            <a:r>
              <a:rPr lang="en-GB" sz="2000" b="1" i="1" dirty="0">
                <a:solidFill>
                  <a:schemeClr val="tx1"/>
                </a:solidFill>
              </a:rPr>
              <a:t>words</a:t>
            </a:r>
            <a:r>
              <a:rPr lang="en-GB" sz="2000" dirty="0">
                <a:solidFill>
                  <a:schemeClr val="tx1"/>
                </a:solidFill>
              </a:rPr>
              <a:t> on the slides.  Encourage your child to </a:t>
            </a:r>
            <a:r>
              <a:rPr lang="en-GB" sz="2000" b="1" dirty="0">
                <a:solidFill>
                  <a:schemeClr val="tx1"/>
                </a:solidFill>
              </a:rPr>
              <a:t>copy the actions </a:t>
            </a:r>
            <a:r>
              <a:rPr lang="en-GB" sz="2000" dirty="0">
                <a:solidFill>
                  <a:schemeClr val="tx1"/>
                </a:solidFill>
              </a:rPr>
              <a:t>in the </a:t>
            </a:r>
            <a:r>
              <a:rPr lang="en-GB" sz="2000" b="1" i="1" dirty="0">
                <a:solidFill>
                  <a:schemeClr val="tx1"/>
                </a:solidFill>
              </a:rPr>
              <a:t>pictures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u="sng" dirty="0">
                <a:solidFill>
                  <a:schemeClr val="tx1"/>
                </a:solidFill>
              </a:rPr>
              <a:t>Finally</a:t>
            </a:r>
            <a:r>
              <a:rPr lang="en-GB" sz="2000" dirty="0">
                <a:solidFill>
                  <a:schemeClr val="tx1"/>
                </a:solidFill>
              </a:rPr>
              <a:t>: </a:t>
            </a:r>
            <a:r>
              <a:rPr lang="en-GB" sz="2000" i="1" dirty="0">
                <a:solidFill>
                  <a:schemeClr val="tx1"/>
                </a:solidFill>
              </a:rPr>
              <a:t>If you can, </a:t>
            </a:r>
            <a:r>
              <a:rPr lang="en-GB" sz="2000" b="1" dirty="0">
                <a:solidFill>
                  <a:schemeClr val="tx1"/>
                </a:solidFill>
              </a:rPr>
              <a:t>click the </a:t>
            </a:r>
            <a:r>
              <a:rPr lang="en-GB" sz="2000" b="1" dirty="0" err="1">
                <a:solidFill>
                  <a:schemeClr val="tx1"/>
                </a:solidFill>
              </a:rPr>
              <a:t>youtube</a:t>
            </a:r>
            <a:r>
              <a:rPr lang="en-GB" sz="2000" b="1" dirty="0">
                <a:solidFill>
                  <a:schemeClr val="tx1"/>
                </a:solidFill>
              </a:rPr>
              <a:t> link </a:t>
            </a:r>
            <a:r>
              <a:rPr lang="en-GB" sz="2000" dirty="0">
                <a:solidFill>
                  <a:schemeClr val="tx1"/>
                </a:solidFill>
              </a:rPr>
              <a:t>and</a:t>
            </a:r>
            <a:r>
              <a:rPr lang="en-GB" sz="2000" b="1" dirty="0">
                <a:solidFill>
                  <a:schemeClr val="tx1"/>
                </a:solidFill>
              </a:rPr>
              <a:t> join in the</a:t>
            </a:r>
            <a:r>
              <a:rPr lang="en-GB" sz="2000" dirty="0">
                <a:solidFill>
                  <a:schemeClr val="tx1"/>
                </a:solidFill>
              </a:rPr>
              <a:t> song.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i="1" dirty="0">
                <a:solidFill>
                  <a:schemeClr val="tx1"/>
                </a:solidFill>
              </a:rPr>
              <a:t>Well done! </a:t>
            </a:r>
            <a:r>
              <a:rPr lang="en-GB" sz="2000" dirty="0">
                <a:solidFill>
                  <a:schemeClr val="tx1"/>
                </a:solidFill>
              </a:rPr>
              <a:t>You are now ready for this week’s story, </a:t>
            </a:r>
            <a:r>
              <a:rPr lang="en-GB" sz="2000" b="1" i="1" dirty="0">
                <a:solidFill>
                  <a:schemeClr val="tx1"/>
                </a:solidFill>
              </a:rPr>
              <a:t>Castle Adventure</a:t>
            </a:r>
            <a:r>
              <a:rPr lang="en-GB" sz="2000" dirty="0">
                <a:solidFill>
                  <a:schemeClr val="tx1"/>
                </a:solidFill>
              </a:rPr>
              <a:t>!</a:t>
            </a:r>
          </a:p>
          <a:p>
            <a:r>
              <a:rPr lang="en-GB" i="1" dirty="0">
                <a:solidFill>
                  <a:schemeClr val="tx1"/>
                </a:solidFill>
              </a:rPr>
              <a:t>[Go to the next </a:t>
            </a:r>
            <a:r>
              <a:rPr lang="en-GB" i="1" dirty="0" err="1">
                <a:solidFill>
                  <a:schemeClr val="tx1"/>
                </a:solidFill>
              </a:rPr>
              <a:t>powerpoint</a:t>
            </a:r>
            <a:r>
              <a:rPr lang="en-GB" i="1" dirty="0">
                <a:solidFill>
                  <a:schemeClr val="tx1"/>
                </a:solidFill>
              </a:rPr>
              <a:t> W4 Castle Adventure </a:t>
            </a:r>
            <a:r>
              <a:rPr lang="en-GB" i="1" dirty="0" err="1">
                <a:solidFill>
                  <a:schemeClr val="tx1"/>
                </a:solidFill>
              </a:rPr>
              <a:t>Biff&amp;Chip</a:t>
            </a:r>
            <a:r>
              <a:rPr lang="en-GB" i="1" dirty="0">
                <a:solidFill>
                  <a:schemeClr val="tx1"/>
                </a:solidFill>
              </a:rPr>
              <a:t> BLUE as.]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928" t="20833" r="36750" b="18750"/>
          <a:stretch>
            <a:fillRect/>
          </a:stretch>
        </p:blipFill>
        <p:spPr bwMode="auto">
          <a:xfrm>
            <a:off x="152400" y="152400"/>
            <a:ext cx="4194941" cy="2362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 l="3734" t="21875" r="35944" b="18750"/>
          <a:stretch>
            <a:fillRect/>
          </a:stretch>
        </p:blipFill>
        <p:spPr bwMode="auto">
          <a:xfrm>
            <a:off x="4648200" y="152400"/>
            <a:ext cx="4268537" cy="2362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 l="2562" t="19792" r="35359" b="22917"/>
          <a:stretch>
            <a:fillRect/>
          </a:stretch>
        </p:blipFill>
        <p:spPr bwMode="auto">
          <a:xfrm>
            <a:off x="152400" y="3505200"/>
            <a:ext cx="4419600" cy="23327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 l="2562" t="19792" r="35359" b="17708"/>
          <a:stretch>
            <a:fillRect/>
          </a:stretch>
        </p:blipFill>
        <p:spPr bwMode="auto">
          <a:xfrm>
            <a:off x="4724400" y="3505200"/>
            <a:ext cx="4132580" cy="23391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04800" y="26670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king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4724400" y="2667000"/>
            <a:ext cx="4114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</a:t>
            </a: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      </a:t>
            </a:r>
            <a:r>
              <a:rPr lang="en-GB" sz="3600" b="1" dirty="0">
                <a:solidFill>
                  <a:schemeClr val="tx1"/>
                </a:solidFill>
              </a:rPr>
              <a:t>     </a:t>
            </a:r>
            <a:r>
              <a:rPr lang="en-GB" sz="3600" b="1" u="sng" dirty="0">
                <a:solidFill>
                  <a:schemeClr val="tx1"/>
                </a:solidFill>
              </a:rPr>
              <a:t>throne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5943600"/>
            <a:ext cx="44196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does 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72200" y="2667000"/>
            <a:ext cx="990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his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743200" y="5943600"/>
            <a:ext cx="7620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 l="2562" t="19792" r="35359" b="22917"/>
          <a:stretch>
            <a:fillRect/>
          </a:stretch>
        </p:blipFill>
        <p:spPr bwMode="auto">
          <a:xfrm>
            <a:off x="152400" y="3505200"/>
            <a:ext cx="4419600" cy="23327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 l="2562" t="19792" r="35359" b="17708"/>
          <a:stretch>
            <a:fillRect/>
          </a:stretch>
        </p:blipFill>
        <p:spPr bwMode="auto">
          <a:xfrm>
            <a:off x="4724400" y="3505200"/>
            <a:ext cx="4132580" cy="23391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85800" y="26670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queen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4724400" y="2667000"/>
            <a:ext cx="4114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          </a:t>
            </a:r>
            <a:r>
              <a:rPr lang="en-GB" sz="3600" b="1" u="sng" dirty="0">
                <a:solidFill>
                  <a:schemeClr val="tx1"/>
                </a:solidFill>
              </a:rPr>
              <a:t>crown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5943600"/>
            <a:ext cx="47244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does   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/>
          <a:srcRect l="4100" t="19792" r="34993" b="19792"/>
          <a:stretch>
            <a:fillRect/>
          </a:stretch>
        </p:blipFill>
        <p:spPr bwMode="auto">
          <a:xfrm>
            <a:off x="152400" y="152400"/>
            <a:ext cx="4267200" cy="237978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 cstate="print"/>
          <a:srcRect l="3148" t="20833" r="35359" b="22917"/>
          <a:stretch>
            <a:fillRect/>
          </a:stretch>
        </p:blipFill>
        <p:spPr bwMode="auto">
          <a:xfrm>
            <a:off x="4572000" y="152401"/>
            <a:ext cx="4267200" cy="2312126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6172200" y="2667000"/>
            <a:ext cx="990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9400" y="5943600"/>
            <a:ext cx="9144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she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 l="2562" t="19792" r="35359" b="22917"/>
          <a:stretch>
            <a:fillRect/>
          </a:stretch>
        </p:blipFill>
        <p:spPr bwMode="auto">
          <a:xfrm>
            <a:off x="152400" y="3505200"/>
            <a:ext cx="4419600" cy="23327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 l="2562" t="19792" r="35359" b="17708"/>
          <a:stretch>
            <a:fillRect/>
          </a:stretch>
        </p:blipFill>
        <p:spPr bwMode="auto">
          <a:xfrm>
            <a:off x="4724400" y="3505200"/>
            <a:ext cx="4132580" cy="23391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533400" y="26670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prince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4724400" y="2667000"/>
            <a:ext cx="4114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           </a:t>
            </a:r>
            <a:r>
              <a:rPr lang="en-GB" sz="3600" b="1" u="sng" dirty="0">
                <a:solidFill>
                  <a:schemeClr val="tx1"/>
                </a:solidFill>
              </a:rPr>
              <a:t>cloak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5943600"/>
            <a:ext cx="42672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does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 l="4100" t="20833" r="36749" b="19792"/>
          <a:stretch>
            <a:fillRect/>
          </a:stretch>
        </p:blipFill>
        <p:spPr bwMode="auto">
          <a:xfrm>
            <a:off x="228600" y="228600"/>
            <a:ext cx="4050632" cy="2286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 l="2929" t="19792" r="34993" b="23958"/>
          <a:stretch>
            <a:fillRect/>
          </a:stretch>
        </p:blipFill>
        <p:spPr bwMode="auto">
          <a:xfrm>
            <a:off x="4495800" y="228600"/>
            <a:ext cx="4487333" cy="2286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6324600" y="2667000"/>
            <a:ext cx="990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his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667000" y="5943600"/>
            <a:ext cx="7620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 l="2562" t="19792" r="35359" b="22917"/>
          <a:stretch>
            <a:fillRect/>
          </a:stretch>
        </p:blipFill>
        <p:spPr bwMode="auto">
          <a:xfrm>
            <a:off x="152400" y="3505200"/>
            <a:ext cx="4419600" cy="233272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 l="2562" t="19792" r="35359" b="17708"/>
          <a:stretch>
            <a:fillRect/>
          </a:stretch>
        </p:blipFill>
        <p:spPr bwMode="auto">
          <a:xfrm>
            <a:off x="4724400" y="3505200"/>
            <a:ext cx="4132580" cy="23391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04800" y="2667000"/>
            <a:ext cx="36576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princess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4724400" y="2667000"/>
            <a:ext cx="4114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          </a:t>
            </a:r>
            <a:r>
              <a:rPr lang="en-GB" sz="3600" b="1" u="sng" dirty="0">
                <a:solidFill>
                  <a:schemeClr val="tx1"/>
                </a:solidFill>
              </a:rPr>
              <a:t>crown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2400" y="5943600"/>
            <a:ext cx="4572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does  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 l="2928" t="19792" r="36750" b="18750"/>
          <a:stretch>
            <a:fillRect/>
          </a:stretch>
        </p:blipFill>
        <p:spPr bwMode="auto">
          <a:xfrm>
            <a:off x="228600" y="228600"/>
            <a:ext cx="3990814" cy="2286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 l="2562" t="19792" r="35944" b="19792"/>
          <a:stretch>
            <a:fillRect/>
          </a:stretch>
        </p:blipFill>
        <p:spPr bwMode="auto">
          <a:xfrm>
            <a:off x="4648200" y="228600"/>
            <a:ext cx="4138448" cy="2286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6172200" y="2667000"/>
            <a:ext cx="990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her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667000" y="5943600"/>
            <a:ext cx="9144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she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/>
          <a:srcRect l="2562" t="19792" r="35359" b="17708"/>
          <a:stretch>
            <a:fillRect/>
          </a:stretch>
        </p:blipFill>
        <p:spPr bwMode="auto">
          <a:xfrm>
            <a:off x="4800600" y="3429000"/>
            <a:ext cx="4132580" cy="24153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04800" y="2667000"/>
            <a:ext cx="32766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king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4724400" y="2667000"/>
            <a:ext cx="4114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queen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5943600"/>
            <a:ext cx="4876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      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2343" t="19792" r="34993" b="18750"/>
          <a:stretch>
            <a:fillRect/>
          </a:stretch>
        </p:blipFill>
        <p:spPr bwMode="auto">
          <a:xfrm>
            <a:off x="2057400" y="152400"/>
            <a:ext cx="4422183" cy="2438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3429000" y="2667000"/>
            <a:ext cx="1371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and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514600" y="5943600"/>
            <a:ext cx="12192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they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2343" t="19792" r="34993" b="18750"/>
          <a:stretch>
            <a:fillRect/>
          </a:stretch>
        </p:blipFill>
        <p:spPr bwMode="auto">
          <a:xfrm>
            <a:off x="304800" y="3429000"/>
            <a:ext cx="4422183" cy="2438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600" y="2667000"/>
            <a:ext cx="35814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princess</a:t>
            </a:r>
          </a:p>
        </p:txBody>
      </p:sp>
      <p:sp>
        <p:nvSpPr>
          <p:cNvPr id="9" name="Rectangle 8"/>
          <p:cNvSpPr/>
          <p:nvPr/>
        </p:nvSpPr>
        <p:spPr>
          <a:xfrm>
            <a:off x="5105400" y="2667000"/>
            <a:ext cx="3733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this is a </a:t>
            </a:r>
            <a:r>
              <a:rPr lang="en-GB" sz="3600" b="1" u="sng" dirty="0">
                <a:solidFill>
                  <a:schemeClr val="tx1"/>
                </a:solidFill>
              </a:rPr>
              <a:t>prince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5943600"/>
            <a:ext cx="48768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1" u="sng" dirty="0">
                <a:solidFill>
                  <a:schemeClr val="tx1"/>
                </a:solidFill>
              </a:rPr>
              <a:t>Where</a:t>
            </a:r>
            <a:r>
              <a:rPr lang="en-GB" sz="3600" b="1" dirty="0">
                <a:solidFill>
                  <a:schemeClr val="tx1"/>
                </a:solidFill>
              </a:rPr>
              <a:t> do              live?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181600" y="5943600"/>
            <a:ext cx="3429000" cy="685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In a </a:t>
            </a:r>
            <a:r>
              <a:rPr lang="en-GB" sz="3600" b="1" u="sng" dirty="0">
                <a:solidFill>
                  <a:schemeClr val="tx1"/>
                </a:solidFill>
              </a:rPr>
              <a:t>castle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10000" y="2667000"/>
            <a:ext cx="13716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and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514600" y="5943600"/>
            <a:ext cx="1219200" cy="6858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they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 l="6670" t="18644" r="35201" b="18644"/>
          <a:stretch>
            <a:fillRect/>
          </a:stretch>
        </p:blipFill>
        <p:spPr bwMode="auto">
          <a:xfrm>
            <a:off x="304800" y="89941"/>
            <a:ext cx="4114800" cy="249586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 l="3514" t="19792" r="38507" b="18750"/>
          <a:stretch>
            <a:fillRect/>
          </a:stretch>
        </p:blipFill>
        <p:spPr bwMode="auto">
          <a:xfrm>
            <a:off x="4648200" y="106988"/>
            <a:ext cx="4167752" cy="248381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/>
          <a:srcRect l="11347" t="19792" r="41215" b="21875"/>
          <a:stretch>
            <a:fillRect/>
          </a:stretch>
        </p:blipFill>
        <p:spPr bwMode="auto">
          <a:xfrm>
            <a:off x="533400" y="3429000"/>
            <a:ext cx="3505200" cy="242334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/>
          <a:srcRect l="13104" t="20833" r="42972" b="19792"/>
          <a:stretch>
            <a:fillRect/>
          </a:stretch>
        </p:blipFill>
        <p:spPr bwMode="auto">
          <a:xfrm>
            <a:off x="5105400" y="3429000"/>
            <a:ext cx="3208421" cy="2438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289</Words>
  <Application>Microsoft Office PowerPoint</Application>
  <PresentationFormat>On-screen Show (4:3)</PresentationFormat>
  <Paragraphs>57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Jack Norris (student)</cp:lastModifiedBy>
  <cp:revision>16</cp:revision>
  <dcterms:created xsi:type="dcterms:W3CDTF">2020-05-04T09:00:59Z</dcterms:created>
  <dcterms:modified xsi:type="dcterms:W3CDTF">2020-05-06T10:03:02Z</dcterms:modified>
</cp:coreProperties>
</file>