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89750" cy="100187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88071a46b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88071a46b9_0_0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" name="Google Shape;54;p2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" name="Google Shape;62;p4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1" name="Google Shape;71;p5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0" name="Google Shape;80;p6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9" name="Google Shape;89;p7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8" name="Google Shape;98;p8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9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p10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11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2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80200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13:notes"/>
          <p:cNvSpPr txBox="1">
            <a:spLocks noGrp="1"/>
          </p:cNvSpPr>
          <p:nvPr>
            <p:ph type="body" idx="1"/>
          </p:nvPr>
        </p:nvSpPr>
        <p:spPr>
          <a:xfrm>
            <a:off x="688975" y="4758889"/>
            <a:ext cx="5511800" cy="45084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body" idx="1"/>
          </p:nvPr>
        </p:nvSpPr>
        <p:spPr>
          <a:xfrm>
            <a:off x="311700" y="370475"/>
            <a:ext cx="8520600" cy="41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 u="sng" dirty="0">
                <a:latin typeface="Comic Sans MS"/>
                <a:ea typeface="Comic Sans MS"/>
                <a:cs typeface="Comic Sans MS"/>
                <a:sym typeface="Comic Sans MS"/>
              </a:rPr>
              <a:t>Find and Sign</a:t>
            </a:r>
            <a:endParaRPr sz="2100" b="1" u="sng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AutoNum type="arabicPeriod"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Use the slides to learn the signs for each transport.</a:t>
            </a: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2.   Go outside and find a safe place to see how many of each transport you can see going past.  Be road safe when near roads.</a:t>
            </a: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3.   Describe what you see (think colour, shape, size)</a:t>
            </a: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4.   Practise the signs for each transport</a:t>
            </a: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5.   Draw then write descriptions of what you saw. </a:t>
            </a:r>
            <a:endParaRPr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/>
          </a:p>
        </p:txBody>
      </p:sp>
      <p:pic>
        <p:nvPicPr>
          <p:cNvPr id="58" name="Google Shape;5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688" y="445025"/>
            <a:ext cx="3590925" cy="409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41150" y="568950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Bus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66" name="Google Shape;66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688" y="204775"/>
            <a:ext cx="3724275" cy="473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77100" y="1522300"/>
            <a:ext cx="4555200" cy="341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1575" y="204775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Train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/>
          </a:p>
        </p:txBody>
      </p:sp>
      <p:pic>
        <p:nvPicPr>
          <p:cNvPr id="75" name="Google Shape;7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708" y="0"/>
            <a:ext cx="355948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 rotWithShape="1">
          <a:blip r:embed="rId4">
            <a:alphaModFix/>
          </a:blip>
          <a:srcRect l="4248" t="3373" r="5521" b="17229"/>
          <a:stretch/>
        </p:blipFill>
        <p:spPr>
          <a:xfrm>
            <a:off x="4094325" y="1996000"/>
            <a:ext cx="4737974" cy="271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0188" y="317075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84" name="Google Shape;8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688" y="204775"/>
            <a:ext cx="3743325" cy="473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60300" y="2366950"/>
            <a:ext cx="457200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03175" y="204775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Bicycle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93" name="Google Shape;93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688" y="285750"/>
            <a:ext cx="3667125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90003" y="1697450"/>
            <a:ext cx="4742301" cy="3160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18025" y="285750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101" name="Google Shape;101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Motorbike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102" name="Google Shape;10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700" y="104775"/>
            <a:ext cx="3695700" cy="4933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34700" y="2047175"/>
            <a:ext cx="4697599" cy="292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40375" y="102725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110" name="Google Shape;110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Lorry/Truck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111" name="Google Shape;111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688" y="271450"/>
            <a:ext cx="3705225" cy="460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02575" y="1789775"/>
            <a:ext cx="4629726" cy="3082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74313" y="271450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119" name="Google Shape;119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Van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120" name="Google Shape;120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688" y="300025"/>
            <a:ext cx="3686175" cy="454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89800" y="1893950"/>
            <a:ext cx="4642497" cy="29494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67925" y="300025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128" name="Google Shape;128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Minibus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129" name="Google Shape;129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700" y="613975"/>
            <a:ext cx="3552325" cy="3915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58825" y="1690050"/>
            <a:ext cx="4573475" cy="287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02425" y="272850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137" name="Google Shape;137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Tram</a:t>
            </a:r>
            <a:endParaRPr sz="1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688" y="342900"/>
            <a:ext cx="3762375" cy="445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78800" y="1775425"/>
            <a:ext cx="4653499" cy="302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62425" y="342900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  <p:sp>
        <p:nvSpPr>
          <p:cNvPr id="146" name="Google Shape;146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Underground train</a:t>
            </a:r>
            <a:endParaRPr/>
          </a:p>
        </p:txBody>
      </p:sp>
      <p:pic>
        <p:nvPicPr>
          <p:cNvPr id="147" name="Google Shape;14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025" y="63975"/>
            <a:ext cx="3422875" cy="5015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77100" y="1663125"/>
            <a:ext cx="4555200" cy="341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1575" y="173600"/>
            <a:ext cx="4286250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90</Words>
  <Application>Microsoft Office PowerPoint</Application>
  <PresentationFormat>On-screen Show (16:9)</PresentationFormat>
  <Paragraphs>22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Comic Sans MS</vt:lpstr>
      <vt:lpstr>Simple Dark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Clare Grossart</dc:creator>
  <cp:lastModifiedBy>Jack Norris (student)</cp:lastModifiedBy>
  <cp:revision>3</cp:revision>
  <dcterms:modified xsi:type="dcterms:W3CDTF">2020-06-17T13:24:27Z</dcterms:modified>
</cp:coreProperties>
</file>