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8" r:id="rId2"/>
    <p:sldId id="259" r:id="rId3"/>
    <p:sldId id="260" r:id="rId4"/>
    <p:sldId id="261" r:id="rId5"/>
    <p:sldId id="262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52b89d1c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52b89d1c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52b89d1cc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52b89d1cc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52b89d1c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52b89d1c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52b89d1cc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52b89d1cc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115524" cy="50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0389" y="0"/>
            <a:ext cx="696322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8800" y="195050"/>
            <a:ext cx="3738702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941" y="195050"/>
            <a:ext cx="397656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950" y="1236200"/>
            <a:ext cx="7299400" cy="37152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/>
        </p:nvSpPr>
        <p:spPr>
          <a:xfrm>
            <a:off x="461400" y="157300"/>
            <a:ext cx="8158200" cy="7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74E13"/>
                </a:solidFill>
              </a:rPr>
              <a:t>Slides for Green Theme Week-Arts Making an animal kingdom</a:t>
            </a:r>
            <a:endParaRPr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74E13"/>
                </a:solidFill>
              </a:rPr>
              <a:t>Look at the pictures try and and work out how these have been made, can you make animals using recycled materials? Try and make at least 3 animals to make an animal kingdom.</a:t>
            </a:r>
            <a:endParaRPr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274E13"/>
                </a:solidFill>
              </a:rPr>
              <a:t>Don’t forget to microwave toilet rolls before using them!</a:t>
            </a:r>
            <a:endParaRPr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" y="0"/>
            <a:ext cx="399907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3611" y="152400"/>
            <a:ext cx="370765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Office PowerPoint</Application>
  <PresentationFormat>On-screen Show (16:9)</PresentationFormat>
  <Paragraphs>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Jack Norris (student)</cp:lastModifiedBy>
  <cp:revision>2</cp:revision>
  <dcterms:modified xsi:type="dcterms:W3CDTF">2020-05-01T08:33:27Z</dcterms:modified>
</cp:coreProperties>
</file>