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66" r:id="rId4"/>
    <p:sldId id="267" r:id="rId5"/>
    <p:sldId id="268" r:id="rId6"/>
    <p:sldId id="269" r:id="rId7"/>
    <p:sldId id="270" r:id="rId8"/>
    <p:sldId id="263" r:id="rId9"/>
    <p:sldId id="271" r:id="rId10"/>
    <p:sldId id="272" r:id="rId11"/>
    <p:sldId id="273" r:id="rId12"/>
  </p:sldIdLst>
  <p:sldSz cx="9144000" cy="6858000" type="screen4x3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BB7AE-C46D-40DF-8822-BAED7831A6F5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1800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5475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6AC31-1D73-4563-8554-8D5B1F013D2E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6AC31-1D73-4563-8554-8D5B1F013D2E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6AC31-1D73-4563-8554-8D5B1F013D2E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7F465-6DE9-4027-B2C8-92BDF376401E}" type="datetimeFigureOut">
              <a:rPr lang="en-GB" smtClean="0"/>
              <a:pPr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58677-1240-4006-A497-E6265A671C8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 </a:t>
            </a:r>
            <a:r>
              <a:rPr lang="en-GB" sz="2800" u="sng" dirty="0" smtClean="0"/>
              <a:t>Becoming a Pirate!: </a:t>
            </a:r>
            <a:r>
              <a:rPr lang="en-GB" sz="2800" dirty="0" smtClean="0"/>
              <a:t> </a:t>
            </a:r>
            <a:r>
              <a:rPr lang="en-GB" sz="2800" dirty="0" smtClean="0"/>
              <a:t>H</a:t>
            </a:r>
            <a:r>
              <a:rPr lang="en-GB" sz="2800" dirty="0" smtClean="0"/>
              <a:t>ome is now your Pirate Ship!  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3200400"/>
            <a:ext cx="4724400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Note for Parents:  </a:t>
            </a:r>
          </a:p>
          <a:p>
            <a:r>
              <a:rPr lang="en-GB" u="sng" dirty="0" smtClean="0"/>
              <a:t>Learning Focus</a:t>
            </a:r>
            <a:r>
              <a:rPr lang="en-GB" dirty="0" smtClean="0"/>
              <a:t>: This week the aim is to have </a:t>
            </a:r>
            <a:r>
              <a:rPr lang="en-GB" b="1" dirty="0" smtClean="0"/>
              <a:t>fun</a:t>
            </a:r>
            <a:r>
              <a:rPr lang="en-GB" dirty="0" smtClean="0"/>
              <a:t> </a:t>
            </a:r>
            <a:r>
              <a:rPr lang="en-GB" b="1" i="1" dirty="0" smtClean="0"/>
              <a:t>and</a:t>
            </a:r>
            <a:r>
              <a:rPr lang="en-GB" b="1" dirty="0" smtClean="0"/>
              <a:t> learn through imaginative play</a:t>
            </a:r>
            <a:r>
              <a:rPr lang="en-GB" dirty="0" smtClean="0"/>
              <a:t>.</a:t>
            </a:r>
          </a:p>
          <a:p>
            <a:r>
              <a:rPr lang="en-GB" dirty="0" smtClean="0"/>
              <a:t>Your child should be encouraged to </a:t>
            </a:r>
            <a:r>
              <a:rPr lang="en-GB" b="1" dirty="0" smtClean="0"/>
              <a:t>make links </a:t>
            </a:r>
            <a:r>
              <a:rPr lang="en-GB" dirty="0" smtClean="0"/>
              <a:t>between events in the </a:t>
            </a:r>
            <a:r>
              <a:rPr lang="en-GB" b="1" dirty="0" smtClean="0"/>
              <a:t>story</a:t>
            </a:r>
            <a:r>
              <a:rPr lang="en-GB" dirty="0" smtClean="0"/>
              <a:t> </a:t>
            </a:r>
            <a:r>
              <a:rPr lang="en-GB" u="sng" dirty="0" smtClean="0"/>
              <a:t>to build  a greater understanding of </a:t>
            </a:r>
            <a:r>
              <a:rPr lang="en-GB" b="1" u="sng" dirty="0" smtClean="0"/>
              <a:t>their world</a:t>
            </a:r>
            <a:r>
              <a:rPr lang="en-GB" dirty="0" smtClean="0"/>
              <a:t>.</a:t>
            </a:r>
          </a:p>
          <a:p>
            <a:r>
              <a:rPr lang="en-GB" b="1" dirty="0" smtClean="0"/>
              <a:t>w</a:t>
            </a:r>
            <a:r>
              <a:rPr lang="en-GB" b="1" dirty="0" smtClean="0"/>
              <a:t>hat we wear </a:t>
            </a:r>
            <a:r>
              <a:rPr lang="en-GB" dirty="0" smtClean="0"/>
              <a:t>– noticing detail, building fine/ gross motor skills.</a:t>
            </a:r>
            <a:endParaRPr lang="en-GB" dirty="0" smtClean="0"/>
          </a:p>
          <a:p>
            <a:r>
              <a:rPr lang="en-GB" b="1" dirty="0" smtClean="0"/>
              <a:t>w</a:t>
            </a:r>
            <a:r>
              <a:rPr lang="en-GB" b="1" dirty="0" smtClean="0"/>
              <a:t>ords we use</a:t>
            </a:r>
            <a:r>
              <a:rPr lang="en-GB" dirty="0" smtClean="0"/>
              <a:t> – every day words/phrases </a:t>
            </a:r>
          </a:p>
          <a:p>
            <a:r>
              <a:rPr lang="en-GB" b="1" dirty="0" smtClean="0"/>
              <a:t>b</a:t>
            </a:r>
            <a:r>
              <a:rPr lang="en-GB" b="1" dirty="0" smtClean="0"/>
              <a:t>eing helpful</a:t>
            </a:r>
            <a:r>
              <a:rPr lang="en-GB" dirty="0" smtClean="0"/>
              <a:t> – we all need to be good ‘ship mates’ and work together at home/school.</a:t>
            </a:r>
          </a:p>
          <a:p>
            <a:r>
              <a:rPr lang="en-GB" i="1" dirty="0" smtClean="0"/>
              <a:t>NB. Try and get everyone in the family to join in!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609600"/>
            <a:ext cx="3886200" cy="601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 smtClean="0">
                <a:solidFill>
                  <a:schemeClr val="tx1"/>
                </a:solidFill>
              </a:rPr>
              <a:t>Yo</a:t>
            </a:r>
            <a:r>
              <a:rPr lang="en-GB" sz="2000" b="1" dirty="0" smtClean="0">
                <a:solidFill>
                  <a:schemeClr val="tx1"/>
                </a:solidFill>
              </a:rPr>
              <a:t> ho </a:t>
            </a:r>
            <a:r>
              <a:rPr lang="en-GB" sz="2000" b="1" dirty="0" err="1" smtClean="0">
                <a:solidFill>
                  <a:schemeClr val="tx1"/>
                </a:solidFill>
              </a:rPr>
              <a:t>ho</a:t>
            </a:r>
            <a:r>
              <a:rPr lang="en-GB" sz="2000" b="1" dirty="0" smtClean="0">
                <a:solidFill>
                  <a:schemeClr val="tx1"/>
                </a:solidFill>
              </a:rPr>
              <a:t> me hearties!  </a:t>
            </a:r>
            <a:r>
              <a:rPr lang="en-GB" sz="2000" b="1" dirty="0" smtClean="0">
                <a:solidFill>
                  <a:schemeClr val="tx1"/>
                </a:solidFill>
              </a:rPr>
              <a:t>R</a:t>
            </a:r>
            <a:r>
              <a:rPr lang="en-GB" sz="2000" b="1" dirty="0" smtClean="0">
                <a:solidFill>
                  <a:schemeClr val="tx1"/>
                </a:solidFill>
              </a:rPr>
              <a:t>eady to become a pirate? </a:t>
            </a:r>
            <a:r>
              <a:rPr lang="en-GB" sz="2000" b="1" i="1" dirty="0" smtClean="0">
                <a:solidFill>
                  <a:schemeClr val="tx1"/>
                </a:solidFill>
              </a:rPr>
              <a:t>Let’s get started! </a:t>
            </a:r>
            <a:endParaRPr lang="en-GB" sz="2000" b="1" i="1" dirty="0" smtClean="0">
              <a:solidFill>
                <a:schemeClr val="tx1"/>
              </a:solidFill>
            </a:endParaRPr>
          </a:p>
          <a:p>
            <a:r>
              <a:rPr lang="en-GB" sz="2000" u="sng" dirty="0" smtClean="0">
                <a:solidFill>
                  <a:schemeClr val="tx1"/>
                </a:solidFill>
              </a:rPr>
              <a:t>First</a:t>
            </a:r>
            <a:r>
              <a:rPr lang="en-GB" sz="2000" dirty="0" smtClean="0">
                <a:solidFill>
                  <a:schemeClr val="tx1"/>
                </a:solidFill>
              </a:rPr>
              <a:t>:  </a:t>
            </a:r>
            <a:r>
              <a:rPr lang="en-GB" sz="2000" b="1" dirty="0" smtClean="0">
                <a:solidFill>
                  <a:schemeClr val="tx1"/>
                </a:solidFill>
              </a:rPr>
              <a:t>What do pirates wear?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  - </a:t>
            </a:r>
            <a:r>
              <a:rPr lang="en-GB" sz="2000" b="1" dirty="0" smtClean="0">
                <a:solidFill>
                  <a:schemeClr val="tx1"/>
                </a:solidFill>
              </a:rPr>
              <a:t>make</a:t>
            </a:r>
            <a:r>
              <a:rPr lang="en-GB" sz="2000" dirty="0" smtClean="0">
                <a:solidFill>
                  <a:schemeClr val="tx1"/>
                </a:solidFill>
              </a:rPr>
              <a:t> a dressing-up costume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-  </a:t>
            </a:r>
            <a:r>
              <a:rPr lang="en-GB" sz="2000" b="1" dirty="0" smtClean="0">
                <a:solidFill>
                  <a:schemeClr val="tx1"/>
                </a:solidFill>
              </a:rPr>
              <a:t>draw</a:t>
            </a:r>
            <a:r>
              <a:rPr lang="en-GB" sz="2000" dirty="0" smtClean="0">
                <a:solidFill>
                  <a:schemeClr val="tx1"/>
                </a:solidFill>
              </a:rPr>
              <a:t>, take a </a:t>
            </a:r>
            <a:r>
              <a:rPr lang="en-GB" sz="2000" b="1" dirty="0" smtClean="0">
                <a:solidFill>
                  <a:schemeClr val="tx1"/>
                </a:solidFill>
              </a:rPr>
              <a:t>photo</a:t>
            </a:r>
            <a:r>
              <a:rPr lang="en-GB" sz="2000" dirty="0" smtClean="0">
                <a:solidFill>
                  <a:schemeClr val="tx1"/>
                </a:solidFill>
              </a:rPr>
              <a:t> or </a:t>
            </a:r>
            <a:r>
              <a:rPr lang="en-GB" sz="2000" b="1" dirty="0" smtClean="0">
                <a:solidFill>
                  <a:schemeClr val="tx1"/>
                </a:solidFill>
              </a:rPr>
              <a:t>colour in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-  do you have a new </a:t>
            </a:r>
            <a:r>
              <a:rPr lang="en-GB" sz="2000" b="1" i="1" dirty="0" smtClean="0">
                <a:solidFill>
                  <a:schemeClr val="tx1"/>
                </a:solidFill>
              </a:rPr>
              <a:t>pirate name</a:t>
            </a:r>
            <a:r>
              <a:rPr lang="en-GB" sz="20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[slides  2- 5]</a:t>
            </a:r>
            <a:endParaRPr lang="en-GB" sz="1600" dirty="0" smtClean="0">
              <a:solidFill>
                <a:schemeClr val="tx1"/>
              </a:solidFill>
            </a:endParaRPr>
          </a:p>
          <a:p>
            <a:endParaRPr lang="en-GB" sz="800" dirty="0" smtClean="0">
              <a:solidFill>
                <a:schemeClr val="tx1"/>
              </a:solidFill>
            </a:endParaRPr>
          </a:p>
          <a:p>
            <a:r>
              <a:rPr lang="en-GB" sz="2000" u="sng" dirty="0" smtClean="0">
                <a:solidFill>
                  <a:schemeClr val="tx1"/>
                </a:solidFill>
              </a:rPr>
              <a:t>Then</a:t>
            </a:r>
            <a:r>
              <a:rPr lang="en-GB" sz="2000" b="1" dirty="0" smtClean="0">
                <a:solidFill>
                  <a:schemeClr val="tx1"/>
                </a:solidFill>
              </a:rPr>
              <a:t>: </a:t>
            </a:r>
            <a:r>
              <a:rPr lang="en-GB" sz="2000" b="1" dirty="0" smtClean="0">
                <a:solidFill>
                  <a:schemeClr val="tx1"/>
                </a:solidFill>
              </a:rPr>
              <a:t>Talk like a pirate!</a:t>
            </a:r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-   </a:t>
            </a:r>
            <a:r>
              <a:rPr lang="en-GB" sz="2000" b="1" dirty="0" smtClean="0">
                <a:solidFill>
                  <a:schemeClr val="tx1"/>
                </a:solidFill>
              </a:rPr>
              <a:t>say</a:t>
            </a:r>
            <a:r>
              <a:rPr lang="en-GB" sz="2000" dirty="0" smtClean="0">
                <a:solidFill>
                  <a:schemeClr val="tx1"/>
                </a:solidFill>
              </a:rPr>
              <a:t>/talk about </a:t>
            </a:r>
            <a:r>
              <a:rPr lang="en-GB" sz="2000" dirty="0" smtClean="0">
                <a:solidFill>
                  <a:schemeClr val="tx1"/>
                </a:solidFill>
              </a:rPr>
              <a:t>the pirate words.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-   </a:t>
            </a:r>
            <a:r>
              <a:rPr lang="en-GB" sz="2000" b="1" dirty="0" smtClean="0">
                <a:solidFill>
                  <a:schemeClr val="tx1"/>
                </a:solidFill>
              </a:rPr>
              <a:t>write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out</a:t>
            </a:r>
            <a:r>
              <a:rPr lang="en-GB" sz="2000" dirty="0" smtClean="0">
                <a:solidFill>
                  <a:schemeClr val="tx1"/>
                </a:solidFill>
              </a:rPr>
              <a:t> 3 you are </a:t>
            </a:r>
            <a:r>
              <a:rPr lang="en-GB" sz="2000" u="sng" dirty="0" smtClean="0">
                <a:solidFill>
                  <a:schemeClr val="tx1"/>
                </a:solidFill>
              </a:rPr>
              <a:t>all</a:t>
            </a:r>
            <a:r>
              <a:rPr lang="en-GB" sz="2000" dirty="0" smtClean="0">
                <a:solidFill>
                  <a:schemeClr val="tx1"/>
                </a:solidFill>
              </a:rPr>
              <a:t> going to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    use this week.    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[slides 6-7]</a:t>
            </a:r>
          </a:p>
          <a:p>
            <a:endParaRPr lang="en-GB" sz="800" dirty="0" smtClean="0">
              <a:solidFill>
                <a:schemeClr val="tx1"/>
              </a:solidFill>
            </a:endParaRPr>
          </a:p>
          <a:p>
            <a:r>
              <a:rPr lang="en-GB" sz="2000" u="sng" dirty="0" smtClean="0">
                <a:solidFill>
                  <a:schemeClr val="tx1"/>
                </a:solidFill>
              </a:rPr>
              <a:t>Finally: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Pirate Ship Jobs   </a:t>
            </a:r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   -  </a:t>
            </a:r>
            <a:r>
              <a:rPr lang="en-GB" sz="2000" b="1" dirty="0" smtClean="0">
                <a:solidFill>
                  <a:schemeClr val="tx1"/>
                </a:solidFill>
              </a:rPr>
              <a:t>talk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about</a:t>
            </a:r>
            <a:r>
              <a:rPr lang="en-GB" sz="2000" dirty="0" smtClean="0">
                <a:solidFill>
                  <a:schemeClr val="tx1"/>
                </a:solidFill>
              </a:rPr>
              <a:t> the jobs the pirates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    </a:t>
            </a:r>
            <a:r>
              <a:rPr lang="en-GB" sz="2000" dirty="0" smtClean="0">
                <a:solidFill>
                  <a:schemeClr val="tx1"/>
                </a:solidFill>
              </a:rPr>
              <a:t>do in the story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 - 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talk about </a:t>
            </a:r>
            <a:r>
              <a:rPr lang="en-GB" sz="2000" dirty="0" smtClean="0">
                <a:solidFill>
                  <a:schemeClr val="tx1"/>
                </a:solidFill>
              </a:rPr>
              <a:t>jobs in your house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  -  </a:t>
            </a:r>
            <a:r>
              <a:rPr lang="en-GB" sz="2000" b="1" dirty="0" smtClean="0">
                <a:solidFill>
                  <a:schemeClr val="tx1"/>
                </a:solidFill>
              </a:rPr>
              <a:t>take part</a:t>
            </a:r>
            <a:r>
              <a:rPr lang="en-GB" sz="2000" dirty="0" smtClean="0">
                <a:solidFill>
                  <a:schemeClr val="tx1"/>
                </a:solidFill>
              </a:rPr>
              <a:t> in the </a:t>
            </a:r>
            <a:r>
              <a:rPr lang="en-GB" sz="2000" i="1" dirty="0" smtClean="0">
                <a:solidFill>
                  <a:schemeClr val="tx1"/>
                </a:solidFill>
              </a:rPr>
              <a:t>Good Pirate </a:t>
            </a:r>
          </a:p>
          <a:p>
            <a:r>
              <a:rPr lang="en-GB" sz="2000" i="1" dirty="0" smtClean="0">
                <a:solidFill>
                  <a:schemeClr val="tx1"/>
                </a:solidFill>
              </a:rPr>
              <a:t> </a:t>
            </a:r>
            <a:r>
              <a:rPr lang="en-GB" sz="2000" i="1" dirty="0" smtClean="0">
                <a:solidFill>
                  <a:schemeClr val="tx1"/>
                </a:solidFill>
              </a:rPr>
              <a:t>       Challenge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[slides </a:t>
            </a:r>
            <a:r>
              <a:rPr lang="en-GB" sz="1600" dirty="0" smtClean="0">
                <a:solidFill>
                  <a:schemeClr val="tx1"/>
                </a:solidFill>
              </a:rPr>
              <a:t>8-11]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  <p:pic>
        <p:nvPicPr>
          <p:cNvPr id="7" name="Picture 5" descr="25 best boating books for children - boats.com | Picture book ...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44614" b="4926"/>
          <a:stretch>
            <a:fillRect/>
          </a:stretch>
        </p:blipFill>
        <p:spPr bwMode="auto">
          <a:xfrm>
            <a:off x="4343400" y="609600"/>
            <a:ext cx="44196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534400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The Good Pirate Challenge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     </a:t>
            </a:r>
          </a:p>
          <a:p>
            <a:pPr marL="457200" indent="-457200"/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- Do as many jobs as you can this week.</a:t>
            </a:r>
          </a:p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- X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every time you do </a:t>
            </a:r>
            <a:r>
              <a:rPr lang="en-GB" sz="2400" i="1" dirty="0" smtClean="0">
                <a:solidFill>
                  <a:schemeClr val="tx1"/>
                </a:solidFill>
                <a:latin typeface="Comic Sans MS" pitchFamily="66" charset="0"/>
              </a:rPr>
              <a:t>– you might find treasure!  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7515" t="19792" r="57447" b="18750"/>
          <a:stretch>
            <a:fillRect/>
          </a:stretch>
        </p:blipFill>
        <p:spPr bwMode="auto">
          <a:xfrm>
            <a:off x="7450517" y="228600"/>
            <a:ext cx="1236283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6" name="AutoShape 2" descr="Pirate Smiley Face Cut Out Stock Images &amp; Pictures - Ala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4800" y="1828800"/>
          <a:ext cx="85344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133600"/>
                <a:gridCol w="762000"/>
                <a:gridCol w="685800"/>
                <a:gridCol w="762000"/>
                <a:gridCol w="762000"/>
                <a:gridCol w="674816"/>
                <a:gridCol w="615092"/>
                <a:gridCol w="615092"/>
              </a:tblGrid>
              <a:tr h="481424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Job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65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swab</a:t>
                      </a:r>
                      <a:r>
                        <a:rPr lang="en-GB" baseline="0" dirty="0" smtClean="0"/>
                        <a:t> the decks </a:t>
                      </a:r>
                    </a:p>
                    <a:p>
                      <a:r>
                        <a:rPr lang="en-GB" baseline="0" dirty="0" smtClean="0"/>
                        <a:t>= clean the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654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polish the port holes</a:t>
                      </a:r>
                    </a:p>
                    <a:p>
                      <a:r>
                        <a:rPr lang="en-GB" dirty="0" smtClean="0"/>
                        <a:t>= clean the windows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65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clean</a:t>
                      </a:r>
                      <a:r>
                        <a:rPr lang="en-GB" baseline="0" dirty="0" smtClean="0"/>
                        <a:t> the cannon</a:t>
                      </a:r>
                    </a:p>
                    <a:p>
                      <a:r>
                        <a:rPr lang="en-GB" baseline="0" dirty="0" smtClean="0"/>
                        <a:t>= clean the car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65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scrub the washing</a:t>
                      </a:r>
                    </a:p>
                    <a:p>
                      <a:r>
                        <a:rPr lang="en-GB" dirty="0" smtClean="0"/>
                        <a:t>= help</a:t>
                      </a:r>
                      <a:r>
                        <a:rPr lang="en-GB" baseline="0" dirty="0" smtClean="0"/>
                        <a:t> with the washing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11482" t="19792" r="41216" b="17708"/>
          <a:stretch>
            <a:fillRect/>
          </a:stretch>
        </p:blipFill>
        <p:spPr bwMode="auto">
          <a:xfrm>
            <a:off x="381000" y="2362200"/>
            <a:ext cx="1128346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7833" t="19792" r="39911" b="17708"/>
          <a:stretch>
            <a:fillRect/>
          </a:stretch>
        </p:blipFill>
        <p:spPr bwMode="auto">
          <a:xfrm>
            <a:off x="381000" y="3352801"/>
            <a:ext cx="1133187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 l="6014" t="17708" r="41435" b="17708"/>
          <a:stretch>
            <a:fillRect/>
          </a:stretch>
        </p:blipFill>
        <p:spPr bwMode="auto">
          <a:xfrm>
            <a:off x="381000" y="4301854"/>
            <a:ext cx="1219200" cy="842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/>
          <a:srcRect l="22840" t="19792" r="39678" b="17708"/>
          <a:stretch>
            <a:fillRect/>
          </a:stretch>
        </p:blipFill>
        <p:spPr bwMode="auto">
          <a:xfrm>
            <a:off x="381000" y="5238750"/>
            <a:ext cx="914400" cy="85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Pirate Smiley Face Cut Out Stock Images &amp; Pictures - Ala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4800" y="457200"/>
          <a:ext cx="85344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133600"/>
                <a:gridCol w="762000"/>
                <a:gridCol w="685800"/>
                <a:gridCol w="762000"/>
                <a:gridCol w="762000"/>
                <a:gridCol w="674816"/>
                <a:gridCol w="615092"/>
                <a:gridCol w="615092"/>
              </a:tblGrid>
              <a:tr h="481424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Job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65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count the treasure </a:t>
                      </a:r>
                    </a:p>
                    <a:p>
                      <a:r>
                        <a:rPr lang="en-GB" baseline="0" dirty="0" smtClean="0"/>
                        <a:t>= count money </a:t>
                      </a:r>
                      <a:r>
                        <a:rPr lang="en-GB" i="1" u="sng" baseline="0" dirty="0" smtClean="0"/>
                        <a:t>or </a:t>
                      </a:r>
                      <a:r>
                        <a:rPr lang="en-GB" baseline="0" dirty="0" smtClean="0"/>
                        <a:t>other special things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654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cabin</a:t>
                      </a:r>
                      <a:r>
                        <a:rPr lang="en-GB" baseline="0" dirty="0" smtClean="0"/>
                        <a:t> to tidy down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= tidy</a:t>
                      </a:r>
                      <a:r>
                        <a:rPr lang="en-GB" baseline="0" dirty="0" smtClean="0"/>
                        <a:t> your bedroom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65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supper to serve</a:t>
                      </a:r>
                    </a:p>
                    <a:p>
                      <a:r>
                        <a:rPr lang="en-GB" baseline="0" dirty="0" smtClean="0"/>
                        <a:t>= help get food ready for everyone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65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quiet</a:t>
                      </a:r>
                      <a:r>
                        <a:rPr lang="en-GB" baseline="0" dirty="0" smtClean="0"/>
                        <a:t> in the bunk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= go</a:t>
                      </a:r>
                      <a:r>
                        <a:rPr lang="en-GB" baseline="0" dirty="0" smtClean="0"/>
                        <a:t> to bed on time + go to sleep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04800" y="5029200"/>
            <a:ext cx="8534400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How did you do?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Pirate Ship Jobs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     </a:t>
            </a:r>
          </a:p>
          <a:p>
            <a:pPr marL="457200" indent="-457200"/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-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dd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up how many ‘X’ you got this week.</a:t>
            </a:r>
          </a:p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- 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h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ow does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helping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make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you feel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?  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9100" t="25480" r="57508" b="18750"/>
          <a:stretch>
            <a:fillRect/>
          </a:stretch>
        </p:blipFill>
        <p:spPr bwMode="auto">
          <a:xfrm>
            <a:off x="457200" y="990600"/>
            <a:ext cx="876738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22126" t="19792" r="45338" b="17708"/>
          <a:stretch>
            <a:fillRect/>
          </a:stretch>
        </p:blipFill>
        <p:spPr bwMode="auto">
          <a:xfrm>
            <a:off x="457200" y="1905000"/>
            <a:ext cx="846667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4100" t="19792" r="37921" b="17708"/>
          <a:stretch>
            <a:fillRect/>
          </a:stretch>
        </p:blipFill>
        <p:spPr bwMode="auto">
          <a:xfrm>
            <a:off x="457200" y="2971800"/>
            <a:ext cx="1295400" cy="7850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3525" t="20263" r="34993" b="18750"/>
          <a:stretch>
            <a:fillRect/>
          </a:stretch>
        </p:blipFill>
        <p:spPr bwMode="auto">
          <a:xfrm>
            <a:off x="381000" y="3943351"/>
            <a:ext cx="1371600" cy="764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4" name="Picture 4" descr="Emoticon, Smiley, Smilies, Face, Pirate, Eye-patch - Pirate Smiley, HD Png Download"/>
          <p:cNvPicPr>
            <a:picLocks noChangeAspect="1" noChangeArrowheads="1"/>
          </p:cNvPicPr>
          <p:nvPr/>
        </p:nvPicPr>
        <p:blipFill>
          <a:blip r:embed="rId6" cstate="print"/>
          <a:srcRect l="4938" t="5117" r="3704" b="5340"/>
          <a:stretch>
            <a:fillRect/>
          </a:stretch>
        </p:blipFill>
        <p:spPr bwMode="auto">
          <a:xfrm>
            <a:off x="6248400" y="5257800"/>
            <a:ext cx="1066800" cy="1009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26" name="Picture 6" descr="Pirate Smiley With Eye Patch &amp; Skull Hat Stock Vector ..."/>
          <p:cNvPicPr>
            <a:picLocks noChangeAspect="1" noChangeArrowheads="1"/>
          </p:cNvPicPr>
          <p:nvPr/>
        </p:nvPicPr>
        <p:blipFill>
          <a:blip r:embed="rId7" cstate="print"/>
          <a:srcRect b="7692"/>
          <a:stretch>
            <a:fillRect/>
          </a:stretch>
        </p:blipFill>
        <p:spPr bwMode="auto">
          <a:xfrm>
            <a:off x="7543800" y="5257800"/>
            <a:ext cx="1003666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534400" cy="160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What do pirates wear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Look at pictures of the pirates from our story.  What clothes are they wearing?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928" t="19792" r="35578" b="18750"/>
          <a:stretch>
            <a:fillRect/>
          </a:stretch>
        </p:blipFill>
        <p:spPr bwMode="auto">
          <a:xfrm>
            <a:off x="304800" y="1981200"/>
            <a:ext cx="8464657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7848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Dress-up Like a Pirate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sz="2000" b="1" i="1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1032" name="AutoShape 8" descr="Image titled Make a Pirate Costum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4" name="AutoShape 10" descr="Image titled Make a Pirate Costum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6" name="Picture 12" descr="https://www.wikihow.com/images/thumb/b/b4/Make-a-Pirate-Costume-Step-4.jpg/aid1646001-v4-728px-Make-a-Pirate-Costume-Step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14400"/>
            <a:ext cx="2844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4" name="Picture 2" descr="https://www.wikihow.com/images/thumb/1/1f/Make-a-Pirate-Costume-Step-3.jpg/aid1646001-v4-728px-Make-a-Pirate-Costume-Step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2844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556" name="AutoShape 4" descr="Image titled Make a Pirate Costume Step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558" name="Picture 6" descr="https://www.wikihow.com/images/thumb/b/ba/Make-a-Pirate-Costume-Step-5.jpg/aid1646001-v4-728px-Make-a-Pirate-Costume-Step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914400"/>
            <a:ext cx="2844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52400" y="3200400"/>
            <a:ext cx="87630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</a:rPr>
              <a:t>Get an old t-shirt and make it look older; paint or mark on some stripes.</a:t>
            </a:r>
            <a:endParaRPr lang="en-GB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3560" name="Picture 8" descr="https://www.wikihow.com/images/thumb/9/90/Make-a-Pirate-Costume-Step-12.jpg/aid1646001-v4-728px-Make-a-Pirate-Costume-Step-12.jpg"/>
          <p:cNvPicPr>
            <a:picLocks noChangeAspect="1" noChangeArrowheads="1"/>
          </p:cNvPicPr>
          <p:nvPr/>
        </p:nvPicPr>
        <p:blipFill>
          <a:blip r:embed="rId5" cstate="print"/>
          <a:srcRect l="11111"/>
          <a:stretch>
            <a:fillRect/>
          </a:stretch>
        </p:blipFill>
        <p:spPr bwMode="auto">
          <a:xfrm>
            <a:off x="228600" y="3962400"/>
            <a:ext cx="24384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62" name="Picture 10" descr="https://www.wikihow.com/images/thumb/f/fb/Make-a-Pirate-Costume-Step-13.jpg/aid1646001-v4-728px-Make-a-Pirate-Costume-Step-13.jpg"/>
          <p:cNvPicPr>
            <a:picLocks noChangeAspect="1" noChangeArrowheads="1"/>
          </p:cNvPicPr>
          <p:nvPr/>
        </p:nvPicPr>
        <p:blipFill>
          <a:blip r:embed="rId6" cstate="print"/>
          <a:srcRect l="8333"/>
          <a:stretch>
            <a:fillRect/>
          </a:stretch>
        </p:blipFill>
        <p:spPr bwMode="auto">
          <a:xfrm>
            <a:off x="1905000" y="3962400"/>
            <a:ext cx="25146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64" name="Picture 12" descr="https://www.wikihow.com/images/thumb/2/20/Make-a-Pirate-Costume-Step-14.jpg/aid1646001-v4-728px-Make-a-Pirate-Costume-Step-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962400"/>
            <a:ext cx="27432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28600" y="6172200"/>
            <a:ext cx="85344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</a:rPr>
              <a:t>Make a pirate hat: measure, cut, stick then paint OR 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</a:rPr>
              <a:t>use some material to tie into a pirate bandana.</a:t>
            </a:r>
            <a:endParaRPr lang="en-GB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3566" name="AutoShape 14" descr="Image titled Make a Pirate Costume Step 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568" name="Picture 16" descr="https://www.wikihow.com/images/thumb/1/15/Make-a-Pirate-Costume-Step-15.jpg/aid1646001-v4-728px-Make-a-Pirate-Costume-Step-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962400"/>
            <a:ext cx="2565401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7086600" y="5562600"/>
            <a:ext cx="17526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Pirate Hat</a:t>
            </a:r>
            <a:endParaRPr lang="en-GB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78486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Dress-up Like a Pirate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sz="2000" b="1" i="1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1032" name="AutoShape 8" descr="Image titled Make a Pirate Costum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4" name="AutoShape 10" descr="Image titled Make a Pirate Costum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56" name="AutoShape 4" descr="Image titled Make a Pirate Costume Step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52400" y="3200400"/>
            <a:ext cx="87630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</a:rPr>
              <a:t>Maybe add a bandana, belts or material to make a sash or eye patch .</a:t>
            </a:r>
            <a:endParaRPr lang="en-GB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6096000"/>
            <a:ext cx="46482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</a:rPr>
              <a:t>Use cardboard to make a sword or kitchen/toilet roll for a telescope.</a:t>
            </a:r>
            <a:endParaRPr lang="en-GB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3566" name="AutoShape 14" descr="Image titled Make a Pirate Costume Step 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78" name="Picture 2" descr="https://www.wikihow.com/images/thumb/3/3d/Make-a-Pirate-Costume-Step-17.jpg/aid1646001-v4-728px-Make-a-Pirate-Costume-Step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914401"/>
            <a:ext cx="2844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580" name="Picture 4" descr="https://www.wikihow.com/images/thumb/3/3d/Make-a-Pirate-Costume-Step-18.jpg/aid1646001-v4-728px-Make-a-Pirate-Costume-Step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400"/>
            <a:ext cx="2870201" cy="2152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582" name="AutoShape 6" descr="Image titled Make a Pirate Costume Step 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4" name="Picture 8" descr="https://www.wikihow.com/images/thumb/c/c3/Make-a-Pirate-Costume-Step-19.jpg/aid1646001-v4-728px-Make-a-Pirate-Costume-Step-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914400"/>
            <a:ext cx="2844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586" name="AutoShape 10" descr="Image titled Make a Pirate Costume Step 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88" name="AutoShape 12" descr="Image titled Make a Pirate Costume Step 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Picture 2" descr="Pirate Costume: Make your own Halloween costume from duct tape"/>
          <p:cNvPicPr>
            <a:picLocks noChangeAspect="1" noChangeArrowheads="1"/>
          </p:cNvPicPr>
          <p:nvPr/>
        </p:nvPicPr>
        <p:blipFill>
          <a:blip r:embed="rId5" cstate="print"/>
          <a:srcRect l="34286" t="22857"/>
          <a:stretch>
            <a:fillRect/>
          </a:stretch>
        </p:blipFill>
        <p:spPr bwMode="auto">
          <a:xfrm>
            <a:off x="228600" y="3886200"/>
            <a:ext cx="1887415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592" name="Picture 16" descr="https://www.wikihow.com/images/thumb/6/6f/Make-a-Pirate-Costume-Step-25.jpg/aid1646001-v4-728px-Make-a-Pirate-Costume-Step-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3886200"/>
            <a:ext cx="2909089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596" name="AutoShape 20" descr="Image titled Dress Like a Pirate Step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98" name="Picture 22" descr="https://www.wikihow.com/images/thumb/7/7b/Dress-Like-a-Pirate-Step-2-Version-2.jpg/aid789680-v4-728px-Dress-Like-a-Pirate-Step-2-Version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848100"/>
            <a:ext cx="3733800" cy="2800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4582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Draw, colour or take a photo of you as a pirate. </a:t>
            </a:r>
            <a:r>
              <a:rPr lang="en-GB" sz="1600" b="1" dirty="0" smtClean="0">
                <a:solidFill>
                  <a:schemeClr val="tx1"/>
                </a:solidFill>
                <a:latin typeface="Comic Sans MS" pitchFamily="66" charset="0"/>
              </a:rPr>
              <a:t>Add it to your yellow workbook.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sz="2400" b="1" i="1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1032" name="AutoShape 8" descr="Image titled Make a Pirate Costum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4" name="AutoShape 10" descr="Image titled Make a Pirate Costume Step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56" name="AutoShape 4" descr="Image titled Make a Pirate Costume Step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66" name="AutoShape 14" descr="Image titled Make a Pirate Costume Step 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82" name="AutoShape 6" descr="Image titled Make a Pirate Costume Step 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86" name="AutoShape 10" descr="Image titled Make a Pirate Costume Step 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88" name="AutoShape 12" descr="Image titled Make a Pirate Costume Step 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96" name="AutoShape 20" descr="Image titled Dress Like a Pirate Step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 descr="Coloring Book : Free Coloringes For Kids Crayola To Print Adults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267200" cy="5520690"/>
          </a:xfrm>
          <a:prstGeom prst="rect">
            <a:avLst/>
          </a:prstGeom>
          <a:noFill/>
        </p:spPr>
      </p:pic>
      <p:pic>
        <p:nvPicPr>
          <p:cNvPr id="25604" name="Picture 4" descr="Coloring Page Jake Of The Pirate - Coloring Home"/>
          <p:cNvPicPr>
            <a:picLocks noChangeAspect="1" noChangeArrowheads="1"/>
          </p:cNvPicPr>
          <p:nvPr/>
        </p:nvPicPr>
        <p:blipFill>
          <a:blip r:embed="rId3" cstate="print"/>
          <a:srcRect l="6679" t="5161" r="6490" b="4516"/>
          <a:stretch>
            <a:fillRect/>
          </a:stretch>
        </p:blipFill>
        <p:spPr bwMode="auto">
          <a:xfrm>
            <a:off x="4800600" y="1219200"/>
            <a:ext cx="3962400" cy="53340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7162800" y="4800600"/>
            <a:ext cx="16764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Comic Sans MS" pitchFamily="66" charset="0"/>
              </a:rPr>
              <a:t>What is your new pirate name?</a:t>
            </a:r>
            <a:endParaRPr lang="en-GB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534400" cy="1447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     </a:t>
            </a:r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Talk like a pirate!</a:t>
            </a:r>
            <a:endParaRPr lang="en-GB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     - Say these words </a:t>
            </a:r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</a:rPr>
              <a:t>[in your pirate voice of course!] </a:t>
            </a:r>
          </a:p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    - What do they mean? 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 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2928" t="19792" r="56893" b="18750"/>
          <a:stretch>
            <a:fillRect/>
          </a:stretch>
        </p:blipFill>
        <p:spPr bwMode="auto">
          <a:xfrm>
            <a:off x="381000" y="304800"/>
            <a:ext cx="1329071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/>
          <a:srcRect b="43745"/>
          <a:stretch>
            <a:fillRect/>
          </a:stretch>
        </p:blipFill>
        <p:spPr bwMode="auto">
          <a:xfrm>
            <a:off x="2286000" y="2514600"/>
            <a:ext cx="291398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ular Callout 8"/>
          <p:cNvSpPr/>
          <p:nvPr/>
        </p:nvSpPr>
        <p:spPr>
          <a:xfrm>
            <a:off x="4191000" y="1447800"/>
            <a:ext cx="2362200" cy="1066800"/>
          </a:xfrm>
          <a:prstGeom prst="wedgeRoundRectCallout">
            <a:avLst>
              <a:gd name="adj1" fmla="val -36827"/>
              <a:gd name="adj2" fmla="val 6899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hoy matey!</a:t>
            </a: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20574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hello friend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57200" y="1752600"/>
            <a:ext cx="3048000" cy="914400"/>
          </a:xfrm>
          <a:prstGeom prst="wedgeRoundRectCallout">
            <a:avLst>
              <a:gd name="adj1" fmla="val 52323"/>
              <a:gd name="adj2" fmla="val 819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s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hiver me timbers!</a:t>
            </a: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228600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I’m surprised!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28600" y="3962400"/>
            <a:ext cx="2590800" cy="1219200"/>
          </a:xfrm>
          <a:prstGeom prst="wedgeRoundRectCallout">
            <a:avLst>
              <a:gd name="adj1" fmla="val 50504"/>
              <a:gd name="adj2" fmla="val -7240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/>
                </a:solidFill>
                <a:latin typeface="Comic Sans MS" pitchFamily="66" charset="0"/>
              </a:rPr>
              <a:t>yo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ho </a:t>
            </a:r>
            <a:r>
              <a:rPr lang="en-GB" sz="2400" b="1" dirty="0" err="1" smtClean="0">
                <a:solidFill>
                  <a:schemeClr val="tx1"/>
                </a:solidFill>
                <a:latin typeface="Comic Sans MS" pitchFamily="66" charset="0"/>
              </a:rPr>
              <a:t>ho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</a:p>
          <a:p>
            <a:pPr algn="ctr"/>
            <a:endParaRPr lang="en-GB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495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a cheery way to get someone’s attention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486400" y="3505200"/>
            <a:ext cx="3276600" cy="1219200"/>
          </a:xfrm>
          <a:prstGeom prst="wedgeRoundRectCallout">
            <a:avLst>
              <a:gd name="adj1" fmla="val -66152"/>
              <a:gd name="adj2" fmla="val -3490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atten down the hatches!</a:t>
            </a:r>
          </a:p>
          <a:p>
            <a:pPr algn="ctr"/>
            <a:endParaRPr lang="en-GB" sz="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4343400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bad weather is coming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28600" y="5410200"/>
            <a:ext cx="3048000" cy="1066800"/>
          </a:xfrm>
          <a:prstGeom prst="wedgeRoundRectCallout">
            <a:avLst>
              <a:gd name="adj1" fmla="val 54596"/>
              <a:gd name="adj2" fmla="val -1011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s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wab the decks!</a:t>
            </a: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6019800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mop the floor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124200" y="5638800"/>
            <a:ext cx="2819400" cy="1066800"/>
          </a:xfrm>
          <a:prstGeom prst="wedgeRoundRectCallout">
            <a:avLst>
              <a:gd name="adj1" fmla="val -42222"/>
              <a:gd name="adj2" fmla="val -13490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cabin   </a:t>
            </a:r>
          </a:p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unk </a:t>
            </a: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4800" y="57912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your bedroom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1000" y="6172200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your bed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876800" y="4953000"/>
            <a:ext cx="2743200" cy="609600"/>
          </a:xfrm>
          <a:prstGeom prst="wedgeRoundRectCallout">
            <a:avLst>
              <a:gd name="adj1" fmla="val -54949"/>
              <a:gd name="adj2" fmla="val -967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galley</a:t>
            </a: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502920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the kitchen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228600" y="2743200"/>
            <a:ext cx="3048000" cy="914400"/>
          </a:xfrm>
          <a:prstGeom prst="wedgeRoundRectCallout">
            <a:avLst>
              <a:gd name="adj1" fmla="val 61868"/>
              <a:gd name="adj2" fmla="val 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latin typeface="Comic Sans MS" pitchFamily="66" charset="0"/>
              </a:rPr>
              <a:t>u</a:t>
            </a:r>
            <a:r>
              <a:rPr lang="en-GB" sz="2000" b="1" dirty="0" smtClean="0">
                <a:solidFill>
                  <a:schemeClr val="tx1"/>
                </a:solidFill>
                <a:latin typeface="Comic Sans MS" pitchFamily="66" charset="0"/>
              </a:rPr>
              <a:t>p to the crow’s nest</a:t>
            </a: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3276600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quick, go and look!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638800" y="2514600"/>
            <a:ext cx="2971800" cy="838200"/>
          </a:xfrm>
          <a:prstGeom prst="wedgeRoundRectCallout">
            <a:avLst>
              <a:gd name="adj1" fmla="val -69085"/>
              <a:gd name="adj2" fmla="val 5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Aye, aye captain!</a:t>
            </a:r>
          </a:p>
          <a:p>
            <a:pPr algn="ctr"/>
            <a:endParaRPr lang="en-GB" sz="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4600" y="297180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yes, yes I’ll do it! 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6096000" y="5867400"/>
            <a:ext cx="2895600" cy="838200"/>
          </a:xfrm>
          <a:prstGeom prst="wedgeRoundRectCallout">
            <a:avLst>
              <a:gd name="adj1" fmla="val -45858"/>
              <a:gd name="adj2" fmla="val -834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limb the rigging</a:t>
            </a:r>
          </a:p>
          <a:p>
            <a:endParaRPr lang="en-GB" sz="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29400" y="6324600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= go upstairs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534400" cy="1447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     </a:t>
            </a:r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Talk like a pirate!</a:t>
            </a:r>
            <a:endParaRPr lang="en-GB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     - Choose 3 pirate words to say this week.</a:t>
            </a:r>
            <a:endParaRPr lang="en-GB" sz="2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        - Write them out carefully.  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  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2928" t="19792" r="56893" b="18750"/>
          <a:stretch>
            <a:fillRect/>
          </a:stretch>
        </p:blipFill>
        <p:spPr bwMode="auto">
          <a:xfrm>
            <a:off x="381000" y="304800"/>
            <a:ext cx="1329071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/>
          <a:srcRect b="43745"/>
          <a:stretch>
            <a:fillRect/>
          </a:stretch>
        </p:blipFill>
        <p:spPr bwMode="auto">
          <a:xfrm>
            <a:off x="2438400" y="2590800"/>
            <a:ext cx="291398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ular Callout 11"/>
          <p:cNvSpPr/>
          <p:nvPr/>
        </p:nvSpPr>
        <p:spPr>
          <a:xfrm>
            <a:off x="152400" y="1828800"/>
            <a:ext cx="3048000" cy="2438400"/>
          </a:xfrm>
          <a:prstGeom prst="wedgeRoundRectCallout">
            <a:avLst>
              <a:gd name="adj1" fmla="val 65505"/>
              <a:gd name="adj2" fmla="val 20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209800"/>
            <a:ext cx="292580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___________________</a:t>
            </a:r>
          </a:p>
          <a:p>
            <a:endParaRPr lang="en-GB" sz="1200" dirty="0" smtClean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___________________</a:t>
            </a:r>
          </a:p>
          <a:p>
            <a:endParaRPr lang="en-GB" sz="1100" dirty="0" smtClean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___________________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486400" y="1828800"/>
            <a:ext cx="3276600" cy="2590800"/>
          </a:xfrm>
          <a:prstGeom prst="wedgeRoundRectCallout">
            <a:avLst>
              <a:gd name="adj1" fmla="val -66575"/>
              <a:gd name="adj2" fmla="val 217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533400" y="5181600"/>
            <a:ext cx="7162800" cy="1447800"/>
          </a:xfrm>
          <a:prstGeom prst="wedgeRoundRectCallout">
            <a:avLst>
              <a:gd name="adj1" fmla="val -6474"/>
              <a:gd name="adj2" fmla="val -7479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GB" sz="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8800" y="2286000"/>
            <a:ext cx="29258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___________________</a:t>
            </a:r>
          </a:p>
          <a:p>
            <a:endParaRPr lang="en-GB" sz="1200" dirty="0" smtClean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___________________</a:t>
            </a:r>
          </a:p>
          <a:p>
            <a:endParaRPr lang="en-GB" sz="1200" dirty="0" smtClean="0">
              <a:latin typeface="Comic Sans MS" pitchFamily="66" charset="0"/>
            </a:endParaRPr>
          </a:p>
          <a:p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___________________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" y="54864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______________________________________________</a:t>
            </a:r>
            <a:endParaRPr lang="en-GB" sz="1200" dirty="0" smtClean="0">
              <a:latin typeface="Comic Sans MS" pitchFamily="66" charset="0"/>
            </a:endParaRPr>
          </a:p>
          <a:p>
            <a:endParaRPr lang="en-GB" sz="2800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______________________________________________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1482" t="19792" r="41216" b="17708"/>
          <a:stretch>
            <a:fillRect/>
          </a:stretch>
        </p:blipFill>
        <p:spPr bwMode="auto">
          <a:xfrm>
            <a:off x="5864469" y="1752600"/>
            <a:ext cx="2974731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52400"/>
            <a:ext cx="8534400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Pirate Ship Jobs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    </a:t>
            </a:r>
          </a:p>
          <a:p>
            <a:pPr marL="457200" indent="-457200"/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- What jobs are the pirates doing?</a:t>
            </a:r>
          </a:p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- 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Does someone do that job at home? Who?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l="10643" t="19792" r="36164" b="18750"/>
          <a:stretch>
            <a:fillRect/>
          </a:stretch>
        </p:blipFill>
        <p:spPr bwMode="auto">
          <a:xfrm>
            <a:off x="152400" y="1752600"/>
            <a:ext cx="3401877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4356" t="19792" r="37701" b="18750"/>
          <a:stretch>
            <a:fillRect/>
          </a:stretch>
        </p:blipFill>
        <p:spPr bwMode="auto">
          <a:xfrm>
            <a:off x="3352800" y="1752600"/>
            <a:ext cx="3066082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 l="2928" t="19792" r="35578" b="18750"/>
          <a:stretch>
            <a:fillRect/>
          </a:stretch>
        </p:blipFill>
        <p:spPr bwMode="auto">
          <a:xfrm>
            <a:off x="6781800" y="228600"/>
            <a:ext cx="1890793" cy="1148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 l="6014" t="17708" r="41435" b="17708"/>
          <a:stretch>
            <a:fillRect/>
          </a:stretch>
        </p:blipFill>
        <p:spPr bwMode="auto">
          <a:xfrm>
            <a:off x="152400" y="3962400"/>
            <a:ext cx="3202858" cy="2213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 l="16860" t="19792" r="35359" b="20869"/>
          <a:stretch>
            <a:fillRect/>
          </a:stretch>
        </p:blipFill>
        <p:spPr bwMode="auto">
          <a:xfrm>
            <a:off x="2895600" y="3937600"/>
            <a:ext cx="3200401" cy="223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l="7833" t="19792" r="39911" b="17708"/>
          <a:stretch>
            <a:fillRect/>
          </a:stretch>
        </p:blipFill>
        <p:spPr bwMode="auto">
          <a:xfrm>
            <a:off x="5562600" y="3962400"/>
            <a:ext cx="3276600" cy="2203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 l="7247" t="23741" r="51757" b="23958"/>
          <a:stretch>
            <a:fillRect/>
          </a:stretch>
        </p:blipFill>
        <p:spPr bwMode="auto">
          <a:xfrm>
            <a:off x="2819400" y="3200400"/>
            <a:ext cx="1592040" cy="1141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534400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en-GB" sz="2400" b="1" u="sng" dirty="0" smtClean="0">
                <a:solidFill>
                  <a:schemeClr val="tx1"/>
                </a:solidFill>
                <a:latin typeface="Comic Sans MS" pitchFamily="66" charset="0"/>
              </a:rPr>
              <a:t>Becoming a Pirate</a:t>
            </a:r>
            <a:r>
              <a:rPr lang="en-GB" sz="2800" b="1" dirty="0" smtClean="0">
                <a:solidFill>
                  <a:schemeClr val="tx1"/>
                </a:solidFill>
                <a:latin typeface="Comic Sans MS" pitchFamily="66" charset="0"/>
              </a:rPr>
              <a:t>: Pirate Ship Jobs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     </a:t>
            </a:r>
          </a:p>
          <a:p>
            <a:pPr marL="457200" indent="-457200"/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 - What jobs are the pirates doing?</a:t>
            </a:r>
          </a:p>
          <a:p>
            <a:pPr marL="457200" indent="-457200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- </a:t>
            </a:r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Does someone do that job at home? Who?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7515" t="19792" r="35150" b="18750"/>
          <a:stretch>
            <a:fillRect/>
          </a:stretch>
        </p:blipFill>
        <p:spPr bwMode="auto">
          <a:xfrm>
            <a:off x="6781800" y="228600"/>
            <a:ext cx="1905000" cy="1148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4861" t="26042" r="59956" b="15625"/>
          <a:stretch>
            <a:fillRect/>
          </a:stretch>
        </p:blipFill>
        <p:spPr bwMode="auto">
          <a:xfrm>
            <a:off x="304800" y="1676400"/>
            <a:ext cx="2209799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9100" t="20833" r="34993" b="18750"/>
          <a:stretch>
            <a:fillRect/>
          </a:stretch>
        </p:blipFill>
        <p:spPr bwMode="auto">
          <a:xfrm>
            <a:off x="2514600" y="1676400"/>
            <a:ext cx="3572174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l="22840" t="19792" r="39678" b="17708"/>
          <a:stretch>
            <a:fillRect/>
          </a:stretch>
        </p:blipFill>
        <p:spPr bwMode="auto">
          <a:xfrm>
            <a:off x="6096000" y="1676400"/>
            <a:ext cx="276352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4100" t="19792" r="37921" b="17708"/>
          <a:stretch>
            <a:fillRect/>
          </a:stretch>
        </p:blipFill>
        <p:spPr bwMode="auto">
          <a:xfrm>
            <a:off x="4572000" y="3886200"/>
            <a:ext cx="427482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 l="19546" t="26002" r="49034" b="19792"/>
          <a:stretch>
            <a:fillRect/>
          </a:stretch>
        </p:blipFill>
        <p:spPr bwMode="auto">
          <a:xfrm>
            <a:off x="2133600" y="3886200"/>
            <a:ext cx="2671011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/>
          <a:srcRect l="22126" t="19792" r="45338" b="17708"/>
          <a:stretch>
            <a:fillRect/>
          </a:stretch>
        </p:blipFill>
        <p:spPr bwMode="auto">
          <a:xfrm>
            <a:off x="304800" y="4419600"/>
            <a:ext cx="1905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735</Words>
  <Application>Microsoft Office PowerPoint</Application>
  <PresentationFormat>On-screen Show (4:3)</PresentationFormat>
  <Paragraphs>132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tech</dc:creator>
  <cp:lastModifiedBy>tech</cp:lastModifiedBy>
  <cp:revision>62</cp:revision>
  <dcterms:created xsi:type="dcterms:W3CDTF">2020-05-04T09:00:59Z</dcterms:created>
  <dcterms:modified xsi:type="dcterms:W3CDTF">2020-05-11T20:07:12Z</dcterms:modified>
</cp:coreProperties>
</file>