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F58BF-7FF5-48B2-A2F8-F530371A5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DF864-B682-44A9-92BE-2990490050E1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C07E-548D-4595-8535-EB08BC885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C642B-7898-4DD6-B7BD-54120415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6E914-1850-4761-B0D4-1844E5FA8A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331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201D3-3604-4D64-A02C-1E0DF38B7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926D-7C56-4EEE-997A-C7B4622DE464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C5B39-9889-44AA-B6FA-7C3CEB014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8B846-60A4-4916-B027-8020E3293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E7529-1E6C-4146-A75A-556C822BB2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998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3DFBA-D6F0-40F1-835D-E1DC8828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C6417-6BB1-45A2-9BB8-EE565EC5CA29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0605A-A079-4A74-BA3E-7F23646D8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8F258-C723-4FC9-9664-821C9E64B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F747B-771C-433F-89FD-40D8455462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90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21CA3-019A-406D-8058-BAA5F6F8B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85015-A16C-4236-970A-3B07F133A291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26099-4470-401A-8B18-DB8AC04D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2DED4-C93A-4C24-A07A-93F2B2D35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3B5C8-EA55-4328-8E0E-669A10A206F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558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5FAF6-BEEF-44E4-9A02-A51513A21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B8156-0AA3-42E2-BA43-41169A299DC5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CAECD-B8EE-4D9D-ADDC-7A53BD1F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9CACD-358F-4A6D-A537-7AF3354EF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49846-B8E6-433A-A117-92EF87C6AA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724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CBA53D6-0753-41FA-85FA-57941DA9F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7DCFE-91C2-4E23-8A7F-FBF65A3BA2B6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F4B8ED-EB6E-479E-9F43-FB766E573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E130881-2D51-4469-A7E3-D86D6DB95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850B2-9967-43A6-9F74-9C9962A282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602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C0A6154-23B9-4ED8-8650-0164F0E0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15659-E7CE-4BA0-8C61-E92E0C28CF75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FFF332-2ED6-4591-85AD-E184DBCA6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DBD558-C5B5-43B4-9556-271A29B1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39E65-4AA5-4222-9D10-1684B57F3A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081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1A107E-F3FF-48B4-A6C2-E1970B40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9A05C-A1A2-47FC-B6E0-052DC197BBB9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EA863CF-2D8D-4896-9F79-73BDF2C34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54C0BC-FE45-427D-86BA-08DF460CE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849D6-CAFB-45C8-99FD-3E7E5581A9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115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76A1F93-9545-4CBF-91CD-2954FD5FE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9B171-3FF4-48AA-9EFA-0E0CE77B53E4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A80967D-3715-49F9-8A3D-69F3821EA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BABD98-AFAB-423A-B74C-5BAF11B8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54491-E0F8-4741-A920-11B430FCC9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899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5F639A-5D85-49B0-BAA3-45763006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F9416-F27B-428A-A899-4ECD50FB88CE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A6D861-BB0D-4363-AB6D-95C0B1573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3AAAA7-74E0-4768-A9E1-5BB830A92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BE2FE-FCE4-4CFC-AC54-DBC0CAB1D4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115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063BAC-9E52-4C1E-92A9-F44FD91DE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AB98A-36BA-4483-92BC-8F158450A418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CA987EE-F2C3-4BB5-8F7B-8B31A7BBB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339868-2F42-4F26-82E4-3FB1E6F0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0C15B-46B7-43CD-97DE-3C7E2D3C9F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982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28CB98B-B67A-4DCC-A817-B85ECBC4C99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D5BBE6A-8ABD-4F65-934B-171ED88B63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557DC-D986-44EB-B966-10A990E07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9D6605-F527-4904-9E20-798CEF3C6DCB}" type="datetimeFigureOut">
              <a:rPr lang="en-GB"/>
              <a:pPr>
                <a:defRPr/>
              </a:pPr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14847-53FD-4558-A47F-6F8F3C4DF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96809-54C8-4E53-8E17-D7CDDA40E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FD8509C-BF33-486D-B5CD-D3550C9350E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510E9A-8877-4120-9C70-A016DB0DF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LO: Identify and describe the main characters </a:t>
            </a:r>
          </a:p>
          <a:p>
            <a:pPr fontAlgn="auto">
              <a:spcAft>
                <a:spcPts val="0"/>
              </a:spcAft>
              <a:defRPr/>
            </a:pP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Use adjectives to describe a new character </a:t>
            </a:r>
          </a:p>
        </p:txBody>
      </p:sp>
      <p:pic>
        <p:nvPicPr>
          <p:cNvPr id="2051" name="Picture 2" descr="http://www.voiceovertimes.com/wp-content/uploads/toy_story.jpg">
            <a:extLst>
              <a:ext uri="{FF2B5EF4-FFF2-40B4-BE49-F238E27FC236}">
                <a16:creationId xmlns:a16="http://schemas.microsoft.com/office/drawing/2014/main" id="{2D2FF90D-1B2E-42F8-B2AC-C49599D3B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88913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619CCB4-59E9-46B4-BC0B-D89F39041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Identify and Describe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149AB-C417-4D98-9C31-387F5D40B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/>
              <a:t>Watch the film and think about the characters: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Personality...Are they friendly? Are they mean? Are they bossy? Are they brave?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Looks...what are they wearing? Are they tall/short? Are they young/old?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Speech...what do they say? Is their voice high or low? Do they speak quickly or slowly?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</p:txBody>
      </p:sp>
      <p:pic>
        <p:nvPicPr>
          <p:cNvPr id="3076" name="Picture 2" descr="http://lh3.ggpht.com/_nGUKoAJl4b0/SiAylfsB65I/AAAAAAAAAWo/i0sGuZwHGFI/ardemment.blospot_toy%20story_logo.gif">
            <a:extLst>
              <a:ext uri="{FF2B5EF4-FFF2-40B4-BE49-F238E27FC236}">
                <a16:creationId xmlns:a16="http://schemas.microsoft.com/office/drawing/2014/main" id="{D9C5B5DF-8D4D-42DD-A45F-0030DDF79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2954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E059AE48-4950-43C8-B8BE-02AAC9CF9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Woody</a:t>
            </a:r>
          </a:p>
        </p:txBody>
      </p:sp>
      <p:pic>
        <p:nvPicPr>
          <p:cNvPr id="4099" name="Picture 2" descr="http://www.freewebs.com/footballthoughts/woody.jpg">
            <a:extLst>
              <a:ext uri="{FF2B5EF4-FFF2-40B4-BE49-F238E27FC236}">
                <a16:creationId xmlns:a16="http://schemas.microsoft.com/office/drawing/2014/main" id="{FAB896FE-4B45-4B3B-BF75-77364A1BD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420938"/>
            <a:ext cx="22860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" descr="http://lh3.ggpht.com/_nGUKoAJl4b0/SiAylfsB65I/AAAAAAAAAWo/i0sGuZwHGFI/ardemment.blospot_toy%20story_logo.gif">
            <a:extLst>
              <a:ext uri="{FF2B5EF4-FFF2-40B4-BE49-F238E27FC236}">
                <a16:creationId xmlns:a16="http://schemas.microsoft.com/office/drawing/2014/main" id="{935223B0-FCC7-46CD-8925-EED5AFF82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2954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0827CDF6-8ECA-4D26-B298-639D4D351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Rex</a:t>
            </a:r>
          </a:p>
        </p:txBody>
      </p:sp>
      <p:pic>
        <p:nvPicPr>
          <p:cNvPr id="5123" name="Picture 2" descr="http://30.media.tumblr.com/pIekbTDCVpf6tkgqFuo4o91Oo1_400.jpg">
            <a:extLst>
              <a:ext uri="{FF2B5EF4-FFF2-40B4-BE49-F238E27FC236}">
                <a16:creationId xmlns:a16="http://schemas.microsoft.com/office/drawing/2014/main" id="{C6C8CBFF-6329-4690-BBF8-965DFB12C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133600"/>
            <a:ext cx="1871663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" descr="http://lh3.ggpht.com/_nGUKoAJl4b0/SiAylfsB65I/AAAAAAAAAWo/i0sGuZwHGFI/ardemment.blospot_toy%20story_logo.gif">
            <a:extLst>
              <a:ext uri="{FF2B5EF4-FFF2-40B4-BE49-F238E27FC236}">
                <a16:creationId xmlns:a16="http://schemas.microsoft.com/office/drawing/2014/main" id="{DF26BA2A-722A-4837-AD37-F02E16A25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2954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14AAC9A-49B2-49AB-819B-5B6AD282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Mr Potato Head</a:t>
            </a:r>
          </a:p>
        </p:txBody>
      </p:sp>
      <p:pic>
        <p:nvPicPr>
          <p:cNvPr id="6147" name="Picture 2" descr="http://www.toy-tma.com/wp-content/uploads/2010/07/Potato_23.gif">
            <a:extLst>
              <a:ext uri="{FF2B5EF4-FFF2-40B4-BE49-F238E27FC236}">
                <a16:creationId xmlns:a16="http://schemas.microsoft.com/office/drawing/2014/main" id="{5E8C06E1-7CC8-481A-B0C3-8E7174715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492375"/>
            <a:ext cx="2160587" cy="260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2" descr="http://lh3.ggpht.com/_nGUKoAJl4b0/SiAylfsB65I/AAAAAAAAAWo/i0sGuZwHGFI/ardemment.blospot_toy%20story_logo.gif">
            <a:extLst>
              <a:ext uri="{FF2B5EF4-FFF2-40B4-BE49-F238E27FC236}">
                <a16:creationId xmlns:a16="http://schemas.microsoft.com/office/drawing/2014/main" id="{8FD5055E-F068-4939-AE56-B1721BE2E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2954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EF317B4-1B17-4A94-8FCB-A73C0688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GB" altLang="en-US" sz="2800" dirty="0"/>
              <a:t>LO: Design a wanted poster for your own toy</a:t>
            </a:r>
          </a:p>
        </p:txBody>
      </p:sp>
      <p:pic>
        <p:nvPicPr>
          <p:cNvPr id="8195" name="Picture 2" descr="http://lh3.ggpht.com/_nGUKoAJl4b0/SiAylfsB65I/AAAAAAAAAWo/i0sGuZwHGFI/ardemment.blospot_toy%20story_logo.gif">
            <a:extLst>
              <a:ext uri="{FF2B5EF4-FFF2-40B4-BE49-F238E27FC236}">
                <a16:creationId xmlns:a16="http://schemas.microsoft.com/office/drawing/2014/main" id="{6141AD9F-0687-404E-959B-B6150657C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8931"/>
            <a:ext cx="12954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2" descr="http://farm3.static.flickr.com/2235/2098336586_591d8bc11e_o.jpg">
            <a:extLst>
              <a:ext uri="{FF2B5EF4-FFF2-40B4-BE49-F238E27FC236}">
                <a16:creationId xmlns:a16="http://schemas.microsoft.com/office/drawing/2014/main" id="{9B1394FB-6791-4797-BD68-3A1968918D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557338"/>
            <a:ext cx="3827462" cy="5105400"/>
          </a:xfrm>
          <a:noFill/>
        </p:spPr>
      </p:pic>
      <p:pic>
        <p:nvPicPr>
          <p:cNvPr id="8197" name="Picture 4" descr="http://t2.gstatic.com/images?q=tbn:ANd9GcQhr4nWt9Hb9H9KJiMszuOdG3NwBD1pG4YVXcy9y4c5LRlB4EGeCg&amp;t=1">
            <a:extLst>
              <a:ext uri="{FF2B5EF4-FFF2-40B4-BE49-F238E27FC236}">
                <a16:creationId xmlns:a16="http://schemas.microsoft.com/office/drawing/2014/main" id="{65F63ABD-1111-4937-ABF1-D8708DA33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557338"/>
            <a:ext cx="3887787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872CFF0-3B8C-4DF6-B794-03C4F4A0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Your turn....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C453CD45-3C57-4FE3-B537-CE96E7CB6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r>
              <a:rPr lang="en-GB" altLang="en-US" dirty="0"/>
              <a:t>Imagine that your favourite toy comes alive when you leave the room....</a:t>
            </a:r>
          </a:p>
          <a:p>
            <a:endParaRPr lang="en-GB" altLang="en-US" dirty="0"/>
          </a:p>
          <a:p>
            <a:r>
              <a:rPr lang="en-GB" altLang="en-US" dirty="0"/>
              <a:t>Have a chat to the person next to you pretending to be your toy....</a:t>
            </a:r>
          </a:p>
          <a:p>
            <a:endParaRPr lang="en-GB" altLang="en-US" dirty="0"/>
          </a:p>
          <a:p>
            <a:r>
              <a:rPr lang="en-GB" altLang="en-US" dirty="0"/>
              <a:t>What would they say? How do they sound?</a:t>
            </a:r>
          </a:p>
          <a:p>
            <a:endParaRPr lang="en-GB" altLang="en-US" dirty="0"/>
          </a:p>
        </p:txBody>
      </p:sp>
      <p:pic>
        <p:nvPicPr>
          <p:cNvPr id="7172" name="Picture 2" descr="http://lh3.ggpht.com/_nGUKoAJl4b0/SiAylfsB65I/AAAAAAAAAWo/i0sGuZwHGFI/ardemment.blospot_toy%20story_logo.gif">
            <a:extLst>
              <a:ext uri="{FF2B5EF4-FFF2-40B4-BE49-F238E27FC236}">
                <a16:creationId xmlns:a16="http://schemas.microsoft.com/office/drawing/2014/main" id="{C0393B6C-A034-4F34-B22E-D12901088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2954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4EC29D0-B3FB-4FAA-971A-B55D7946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Extension: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796629F-EE6C-475B-B905-75A9A09CE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Use adjectives  to describe your toy’s personality</a:t>
            </a:r>
          </a:p>
          <a:p>
            <a:endParaRPr lang="en-GB" altLang="en-US" dirty="0"/>
          </a:p>
          <a:p>
            <a:r>
              <a:rPr lang="en-GB" altLang="en-US" dirty="0"/>
              <a:t>Describe their clothes, how do they look?</a:t>
            </a:r>
          </a:p>
          <a:p>
            <a:endParaRPr lang="en-GB" altLang="en-US" dirty="0"/>
          </a:p>
          <a:p>
            <a:r>
              <a:rPr lang="en-GB" altLang="en-US" dirty="0"/>
              <a:t>Write down things your toy might say</a:t>
            </a:r>
          </a:p>
        </p:txBody>
      </p:sp>
      <p:pic>
        <p:nvPicPr>
          <p:cNvPr id="9220" name="Picture 2" descr="http://lh3.ggpht.com/_nGUKoAJl4b0/SiAylfsB65I/AAAAAAAAAWo/i0sGuZwHGFI/ardemment.blospot_toy%20story_logo.gif">
            <a:extLst>
              <a:ext uri="{FF2B5EF4-FFF2-40B4-BE49-F238E27FC236}">
                <a16:creationId xmlns:a16="http://schemas.microsoft.com/office/drawing/2014/main" id="{7472482E-BD92-4473-975A-2BC1DD90C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29540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166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PowerPoint Presentation</vt:lpstr>
      <vt:lpstr>Identify and Describe</vt:lpstr>
      <vt:lpstr>Woody</vt:lpstr>
      <vt:lpstr>Rex</vt:lpstr>
      <vt:lpstr>Mr Potato Head</vt:lpstr>
      <vt:lpstr>LO: Design a wanted poster for your own toy</vt:lpstr>
      <vt:lpstr>Your turn....</vt:lpstr>
      <vt:lpstr>Extension: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</dc:creator>
  <cp:lastModifiedBy>Jack Norris (student)</cp:lastModifiedBy>
  <cp:revision>10</cp:revision>
  <dcterms:created xsi:type="dcterms:W3CDTF">2011-03-27T09:44:05Z</dcterms:created>
  <dcterms:modified xsi:type="dcterms:W3CDTF">2020-04-24T11:08:16Z</dcterms:modified>
</cp:coreProperties>
</file>