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56" r:id="rId7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C639A-1116-4BDA-A06C-13E967B94450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4DA1-823B-43A8-8D3C-B3CF828E412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CJUABJ1_D5O-1FD9nploj9jvLqvmLeyDrH1Q18XU_BfL9GwADkGEsam3hfXTZNtqXisGiOsxnCN1o-1p4cVvkKM_ioEph3a4y066dLpzSe3VoAVTFUNKhJkKMm4sL_S4FrKnwJuN"/>
          <p:cNvPicPr>
            <a:picLocks noChangeAspect="1" noChangeArrowheads="1"/>
          </p:cNvPicPr>
          <p:nvPr/>
        </p:nvPicPr>
        <p:blipFill>
          <a:blip r:embed="rId2" cstate="print"/>
          <a:srcRect l="24546" t="16143" r="24545" b="19286"/>
          <a:stretch>
            <a:fillRect/>
          </a:stretch>
        </p:blipFill>
        <p:spPr bwMode="auto">
          <a:xfrm>
            <a:off x="198120" y="152400"/>
            <a:ext cx="874776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484" t="22581" r="24735" b="12903"/>
          <a:stretch>
            <a:fillRect/>
          </a:stretch>
        </p:blipFill>
        <p:spPr bwMode="auto">
          <a:xfrm>
            <a:off x="152400" y="152400"/>
            <a:ext cx="8915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599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u="sng" dirty="0"/>
              <a:t>Time to Get Creative </a:t>
            </a:r>
            <a:r>
              <a:rPr lang="en-GB" dirty="0"/>
              <a:t>– </a:t>
            </a:r>
            <a:r>
              <a:rPr lang="en-GB" b="1" dirty="0"/>
              <a:t>Make a Toy to turn into the hero </a:t>
            </a:r>
            <a:r>
              <a:rPr lang="en-GB" dirty="0"/>
              <a:t>for the story you’re going to write!</a:t>
            </a:r>
          </a:p>
        </p:txBody>
      </p:sp>
      <p:pic>
        <p:nvPicPr>
          <p:cNvPr id="16386" name="Picture 2" descr="https://lh3.googleusercontent.com/9morIis0L7HM9kdVYbWWvwIKjIzDOQxEIBR9MQNmkENoZixZsWwFlhw9SsMWLx0dsfrhkKwrNg5CBbz778KmYxVNRaUbIRjZf4Q6U3HvB2eJFhZPjXXmPNdIFbdEK2WSxYs4RgMK"/>
          <p:cNvPicPr>
            <a:picLocks noChangeAspect="1" noChangeArrowheads="1"/>
          </p:cNvPicPr>
          <p:nvPr/>
        </p:nvPicPr>
        <p:blipFill>
          <a:blip r:embed="rId2" cstate="print"/>
          <a:srcRect l="15377" t="31663" r="45059" b="27334"/>
          <a:stretch>
            <a:fillRect/>
          </a:stretch>
        </p:blipFill>
        <p:spPr bwMode="auto">
          <a:xfrm>
            <a:off x="152400" y="762000"/>
            <a:ext cx="36576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88" name="Picture 4" descr="https://lh3.googleusercontent.com/RO8Cyh1OdQDP3Ailo4NgJ9fjrrtWOPVf7r3Rpn_cfEzzSXvRgDPZf_ipW61o2xeS4h9dT7u-2AE2R1QG9ASyhrBoUpWLU8F_rhxhj4gXlXBXRz9JO_K70foiXEzZdt85wmdyS2oP"/>
          <p:cNvPicPr>
            <a:picLocks noChangeAspect="1" noChangeArrowheads="1"/>
          </p:cNvPicPr>
          <p:nvPr/>
        </p:nvPicPr>
        <p:blipFill>
          <a:blip r:embed="rId3" cstate="print"/>
          <a:srcRect l="16202" t="34565" r="41266" b="14498"/>
          <a:stretch>
            <a:fillRect/>
          </a:stretch>
        </p:blipFill>
        <p:spPr bwMode="auto">
          <a:xfrm>
            <a:off x="3429000" y="762000"/>
            <a:ext cx="32004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2667000"/>
            <a:ext cx="5486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If you </a:t>
            </a:r>
            <a:r>
              <a:rPr lang="en-GB" b="1" dirty="0">
                <a:solidFill>
                  <a:schemeClr val="tx1"/>
                </a:solidFill>
              </a:rPr>
              <a:t>use tooth picks</a:t>
            </a:r>
            <a:r>
              <a:rPr lang="en-GB" dirty="0">
                <a:solidFill>
                  <a:schemeClr val="tx1"/>
                </a:solidFill>
              </a:rPr>
              <a:t> be careful, they are quiet sharp!</a:t>
            </a:r>
          </a:p>
        </p:txBody>
      </p:sp>
      <p:pic>
        <p:nvPicPr>
          <p:cNvPr id="6" name="Picture 2" descr="Storytime &amp; Craft: Elmer and the Lost Teddy | Crafts, Bear crafts ...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705600" y="685800"/>
            <a:ext cx="2209800" cy="2842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92" name="Picture 8" descr="How to Make No-Sew Sock Worms | Easy Sock Worm Craft for Kids"/>
          <p:cNvPicPr>
            <a:picLocks noChangeAspect="1" noChangeArrowheads="1"/>
          </p:cNvPicPr>
          <p:nvPr/>
        </p:nvPicPr>
        <p:blipFill>
          <a:blip r:embed="rId5" cstate="print"/>
          <a:srcRect r="2941" b="58392"/>
          <a:stretch>
            <a:fillRect/>
          </a:stretch>
        </p:blipFill>
        <p:spPr bwMode="auto">
          <a:xfrm>
            <a:off x="2743200" y="3124200"/>
            <a:ext cx="296911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 descr="How to Make No-Sew Sock Worms | Easy Sock Worm Craft for Kids"/>
          <p:cNvPicPr>
            <a:picLocks noChangeAspect="1" noChangeArrowheads="1"/>
          </p:cNvPicPr>
          <p:nvPr/>
        </p:nvPicPr>
        <p:blipFill>
          <a:blip r:embed="rId5" cstate="print"/>
          <a:srcRect t="50909"/>
          <a:stretch>
            <a:fillRect/>
          </a:stretch>
        </p:blipFill>
        <p:spPr bwMode="auto">
          <a:xfrm>
            <a:off x="152400" y="3124200"/>
            <a:ext cx="2590800" cy="350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96" name="Picture 12" descr="10 Easy Crafts to Make from Common Household Items | Half Pint Pe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4500" y="3886200"/>
            <a:ext cx="3429001" cy="2743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562600" y="3429000"/>
            <a:ext cx="3429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Socks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chemeClr val="tx1"/>
                </a:solidFill>
              </a:rPr>
              <a:t>cut up old clothes </a:t>
            </a:r>
            <a:r>
              <a:rPr lang="en-GB" dirty="0">
                <a:solidFill>
                  <a:schemeClr val="tx1"/>
                </a:solidFill>
              </a:rPr>
              <a:t>for stuffing might work?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re's the link to the tutorial &gt;&gt; How to Make an Easy Sock Cat 14 Easy &amp; Creative Crafts Ideas With Old SocksVýsledok vyhľadávania obrázkov pre dopyt patterns for sock animalsSock Animals Lots of Fabulous Free PatternsWe&amp; put together lots of Sock An Sock Crafts, Cat Crafts, Animal Crafts, Fabric Crafts, Crafts For Kids, Sewing Toys, Sewing Crafts, Craft Projects, Sewing Projects"/>
          <p:cNvPicPr>
            <a:picLocks noChangeAspect="1" noChangeArrowheads="1"/>
          </p:cNvPicPr>
          <p:nvPr/>
        </p:nvPicPr>
        <p:blipFill>
          <a:blip r:embed="rId2" cstate="print"/>
          <a:srcRect t="36340"/>
          <a:stretch>
            <a:fillRect/>
          </a:stretch>
        </p:blipFill>
        <p:spPr bwMode="auto">
          <a:xfrm>
            <a:off x="1" y="1"/>
            <a:ext cx="689097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086600" y="533400"/>
            <a:ext cx="18288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one looks a bit tricky to me but I know some of you are very good at this sort of thing and LOVE cats!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ow To Make Your Own Forky From 'Toy Story 4' — Video and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04800"/>
            <a:ext cx="8610601" cy="4353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4876800"/>
            <a:ext cx="8534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 don’t have to make your </a:t>
            </a:r>
            <a:r>
              <a:rPr lang="en-GB" dirty="0" err="1"/>
              <a:t>Forky</a:t>
            </a:r>
            <a:r>
              <a:rPr lang="en-GB" dirty="0"/>
              <a:t> exactly the same as in the film – add your own unique, creative ideas!   </a:t>
            </a:r>
            <a:r>
              <a:rPr lang="en-GB" b="1" dirty="0"/>
              <a:t>What do you have in the house that you can use?</a:t>
            </a:r>
          </a:p>
          <a:p>
            <a:endParaRPr lang="en-GB" b="1" dirty="0"/>
          </a:p>
          <a:p>
            <a:r>
              <a:rPr lang="en-GB" b="1" u="sng" dirty="0"/>
              <a:t>Top Tip to avoid trouble</a:t>
            </a:r>
            <a:r>
              <a:rPr lang="en-GB" b="1" dirty="0"/>
              <a:t>:  Make sure you ask before you use something that isn’t yours!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305800" cy="655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b="1" u="sng" dirty="0"/>
              <a:t>Key Terms to try and learn:</a:t>
            </a:r>
            <a:r>
              <a:rPr lang="en-GB" sz="1600" b="1" dirty="0"/>
              <a:t> </a:t>
            </a:r>
            <a:r>
              <a:rPr lang="en-GB" sz="1600" dirty="0"/>
              <a:t> There are lots of others but these are the main ones to focus on. </a:t>
            </a:r>
          </a:p>
          <a:p>
            <a:r>
              <a:rPr lang="en-GB" sz="800" dirty="0"/>
              <a:t>  </a:t>
            </a:r>
            <a:endParaRPr lang="en-GB" sz="800" b="0" dirty="0"/>
          </a:p>
          <a:p>
            <a:r>
              <a:rPr lang="en-GB" sz="1600" b="1" dirty="0"/>
              <a:t>noun</a:t>
            </a:r>
            <a:r>
              <a:rPr lang="en-GB" sz="1600" dirty="0"/>
              <a:t> = naming words </a:t>
            </a:r>
            <a:r>
              <a:rPr lang="en-GB" sz="1600" i="1" dirty="0" err="1"/>
              <a:t>eg</a:t>
            </a:r>
            <a:r>
              <a:rPr lang="en-GB" sz="1600" i="1" dirty="0"/>
              <a:t> table, chair, pencil, cat, dog</a:t>
            </a:r>
            <a:endParaRPr lang="en-GB" sz="1600" b="0" dirty="0"/>
          </a:p>
          <a:p>
            <a:r>
              <a:rPr lang="en-GB" sz="1600" b="1" dirty="0"/>
              <a:t>verb</a:t>
            </a:r>
            <a:r>
              <a:rPr lang="en-GB" sz="1600" dirty="0"/>
              <a:t> = doing word </a:t>
            </a:r>
            <a:r>
              <a:rPr lang="en-GB" sz="1600" i="1" dirty="0" err="1"/>
              <a:t>eg</a:t>
            </a:r>
            <a:r>
              <a:rPr lang="en-GB" sz="1600" i="1" dirty="0"/>
              <a:t> the boy</a:t>
            </a:r>
            <a:r>
              <a:rPr lang="en-GB" sz="1600" b="1" i="1" dirty="0"/>
              <a:t> crept</a:t>
            </a:r>
            <a:r>
              <a:rPr lang="en-GB" sz="1600" i="1" dirty="0"/>
              <a:t> along the corridor</a:t>
            </a:r>
            <a:endParaRPr lang="en-GB" sz="1600" b="0" dirty="0"/>
          </a:p>
          <a:p>
            <a:r>
              <a:rPr lang="en-GB" sz="1600" b="1" dirty="0"/>
              <a:t>adjective</a:t>
            </a:r>
            <a:r>
              <a:rPr lang="en-GB" sz="1600" dirty="0"/>
              <a:t> = describing word </a:t>
            </a:r>
            <a:r>
              <a:rPr lang="en-GB" sz="1600" i="1" dirty="0" err="1"/>
              <a:t>eg</a:t>
            </a:r>
            <a:r>
              <a:rPr lang="en-GB" sz="1600" i="1" dirty="0"/>
              <a:t> the corridor was </a:t>
            </a:r>
            <a:r>
              <a:rPr lang="en-GB" sz="1600" b="1" i="1" dirty="0"/>
              <a:t>dark</a:t>
            </a:r>
            <a:r>
              <a:rPr lang="en-GB" sz="1600" i="1" dirty="0"/>
              <a:t> and </a:t>
            </a:r>
            <a:r>
              <a:rPr lang="en-GB" sz="1600" b="1" i="1" dirty="0"/>
              <a:t>spooky</a:t>
            </a:r>
            <a:r>
              <a:rPr lang="en-GB" sz="1600" i="1" dirty="0"/>
              <a:t>.</a:t>
            </a:r>
            <a:endParaRPr lang="en-GB" sz="1600" b="0" dirty="0"/>
          </a:p>
          <a:p>
            <a:r>
              <a:rPr lang="en-GB" sz="1600" b="1" dirty="0"/>
              <a:t>adverb</a:t>
            </a:r>
            <a:r>
              <a:rPr lang="en-GB" sz="1600" dirty="0"/>
              <a:t> = tells you more about the verb </a:t>
            </a:r>
            <a:r>
              <a:rPr lang="en-GB" sz="1600" i="1" dirty="0" err="1"/>
              <a:t>eg</a:t>
            </a:r>
            <a:r>
              <a:rPr lang="en-GB" sz="1600" i="1" dirty="0"/>
              <a:t> the boy crept </a:t>
            </a:r>
            <a:r>
              <a:rPr lang="en-GB" sz="1600" b="1" i="1" dirty="0"/>
              <a:t>quietly.</a:t>
            </a:r>
            <a:endParaRPr lang="en-GB" sz="1600" b="0" dirty="0"/>
          </a:p>
          <a:p>
            <a:r>
              <a:rPr lang="en-GB" sz="1600" b="1" dirty="0"/>
              <a:t>punctuation</a:t>
            </a:r>
            <a:r>
              <a:rPr lang="en-GB" sz="1600" dirty="0"/>
              <a:t> = </a:t>
            </a:r>
            <a:r>
              <a:rPr lang="en-GB" sz="1600" b="1" dirty="0"/>
              <a:t>.   ,   ?   !   ‘  </a:t>
            </a:r>
            <a:r>
              <a:rPr lang="en-GB" sz="1600" dirty="0"/>
              <a:t>we need this to </a:t>
            </a:r>
            <a:r>
              <a:rPr lang="en-GB" sz="1600" b="1" dirty="0"/>
              <a:t>help the reader understand</a:t>
            </a:r>
            <a:r>
              <a:rPr lang="en-GB" sz="1600" dirty="0"/>
              <a:t>.</a:t>
            </a:r>
            <a:endParaRPr lang="en-GB" sz="1600" b="0" dirty="0"/>
          </a:p>
          <a:p>
            <a:r>
              <a:rPr lang="en-GB" sz="1600" b="1" dirty="0"/>
              <a:t>.</a:t>
            </a:r>
            <a:r>
              <a:rPr lang="en-GB" sz="1600" dirty="0"/>
              <a:t> = </a:t>
            </a:r>
            <a:r>
              <a:rPr lang="en-GB" sz="1600" b="1" dirty="0"/>
              <a:t>full stop</a:t>
            </a:r>
            <a:r>
              <a:rPr lang="en-GB" sz="1600" dirty="0"/>
              <a:t> used at the </a:t>
            </a:r>
            <a:r>
              <a:rPr lang="en-GB" sz="1600" b="1" dirty="0"/>
              <a:t>end of a sentence</a:t>
            </a:r>
            <a:endParaRPr lang="en-GB" sz="1600" b="0" dirty="0"/>
          </a:p>
          <a:p>
            <a:r>
              <a:rPr lang="en-GB" sz="1600" dirty="0"/>
              <a:t>, = </a:t>
            </a:r>
            <a:r>
              <a:rPr lang="en-GB" sz="1600" b="1" dirty="0"/>
              <a:t>comma</a:t>
            </a:r>
            <a:r>
              <a:rPr lang="en-GB" sz="1600" dirty="0"/>
              <a:t> used for </a:t>
            </a:r>
            <a:r>
              <a:rPr lang="en-GB" sz="1600" b="1" dirty="0"/>
              <a:t>listing</a:t>
            </a:r>
            <a:r>
              <a:rPr lang="en-GB" sz="1600" dirty="0"/>
              <a:t> in a sentence </a:t>
            </a:r>
            <a:r>
              <a:rPr lang="en-GB" sz="1600" i="1" dirty="0" err="1"/>
              <a:t>eg</a:t>
            </a:r>
            <a:r>
              <a:rPr lang="en-GB" sz="1600" i="1" dirty="0"/>
              <a:t> She bought jam, butter and bread</a:t>
            </a:r>
            <a:r>
              <a:rPr lang="en-GB" sz="1600" dirty="0"/>
              <a:t>.</a:t>
            </a:r>
            <a:endParaRPr lang="en-GB" sz="1600" b="0" dirty="0"/>
          </a:p>
          <a:p>
            <a:r>
              <a:rPr lang="en-GB" sz="1600" dirty="0"/>
              <a:t>? = </a:t>
            </a:r>
            <a:r>
              <a:rPr lang="en-GB" sz="1600" b="1" dirty="0"/>
              <a:t>question mark</a:t>
            </a:r>
            <a:r>
              <a:rPr lang="en-GB" sz="1600" dirty="0"/>
              <a:t> used when you are </a:t>
            </a:r>
            <a:r>
              <a:rPr lang="en-GB" sz="1600" b="1" dirty="0"/>
              <a:t>asking a question</a:t>
            </a:r>
            <a:r>
              <a:rPr lang="en-GB" sz="1600" dirty="0"/>
              <a:t> </a:t>
            </a:r>
            <a:r>
              <a:rPr lang="en-GB" sz="1600" i="1" dirty="0" err="1"/>
              <a:t>eg</a:t>
            </a:r>
            <a:r>
              <a:rPr lang="en-GB" sz="1600" i="1" dirty="0"/>
              <a:t> How much?</a:t>
            </a:r>
            <a:endParaRPr lang="en-GB" sz="1600" b="0" dirty="0"/>
          </a:p>
          <a:p>
            <a:r>
              <a:rPr lang="en-GB" sz="1600" dirty="0"/>
              <a:t>! = </a:t>
            </a:r>
            <a:r>
              <a:rPr lang="en-GB" sz="1600" b="1" dirty="0"/>
              <a:t>exclamation mark</a:t>
            </a:r>
            <a:r>
              <a:rPr lang="en-GB" sz="1600" dirty="0"/>
              <a:t> when you are saying something more loudly </a:t>
            </a:r>
            <a:r>
              <a:rPr lang="en-GB" sz="1600" i="1" dirty="0" err="1"/>
              <a:t>eg</a:t>
            </a:r>
            <a:r>
              <a:rPr lang="en-GB" sz="1600" i="1" dirty="0"/>
              <a:t>. excited, shocked ,surprised.</a:t>
            </a:r>
            <a:endParaRPr lang="en-GB" sz="1600" b="0" dirty="0"/>
          </a:p>
          <a:p>
            <a:r>
              <a:rPr lang="en-GB" sz="1600" dirty="0"/>
              <a:t>isn’t  = </a:t>
            </a:r>
            <a:r>
              <a:rPr lang="en-GB" sz="1600" b="1" dirty="0"/>
              <a:t>apostrophe</a:t>
            </a:r>
            <a:r>
              <a:rPr lang="en-GB" sz="1600" dirty="0"/>
              <a:t> used when we shorten a word </a:t>
            </a:r>
            <a:r>
              <a:rPr lang="en-GB" sz="1600" i="1" dirty="0" err="1"/>
              <a:t>eg</a:t>
            </a:r>
            <a:r>
              <a:rPr lang="en-GB" sz="1600" i="1" dirty="0"/>
              <a:t> isn’t - is n</a:t>
            </a:r>
            <a:r>
              <a:rPr lang="en-GB" sz="1600" i="1" u="sng" dirty="0"/>
              <a:t>o</a:t>
            </a:r>
            <a:r>
              <a:rPr lang="en-GB" sz="1600" i="1" dirty="0"/>
              <a:t>t ,  I am - I’m</a:t>
            </a:r>
          </a:p>
          <a:p>
            <a:r>
              <a:rPr lang="en-GB" sz="1600" b="1" dirty="0"/>
              <a:t>tense</a:t>
            </a:r>
            <a:r>
              <a:rPr lang="en-GB" sz="1600" dirty="0"/>
              <a:t> = when something happened, </a:t>
            </a:r>
            <a:r>
              <a:rPr lang="en-GB" sz="1600" b="1" dirty="0"/>
              <a:t>past,</a:t>
            </a:r>
            <a:r>
              <a:rPr lang="en-GB" sz="1600" dirty="0"/>
              <a:t> </a:t>
            </a:r>
            <a:r>
              <a:rPr lang="en-GB" sz="1600" b="1" dirty="0"/>
              <a:t>present</a:t>
            </a:r>
            <a:r>
              <a:rPr lang="en-GB" sz="1600" dirty="0"/>
              <a:t> or will happen in the </a:t>
            </a:r>
            <a:r>
              <a:rPr lang="en-GB" sz="1600" b="1" dirty="0"/>
              <a:t>future.</a:t>
            </a:r>
          </a:p>
          <a:p>
            <a:r>
              <a:rPr lang="en-GB" sz="1600" i="1" dirty="0"/>
              <a:t>         </a:t>
            </a:r>
            <a:r>
              <a:rPr lang="en-GB" sz="1600" i="1" dirty="0" err="1"/>
              <a:t>eg</a:t>
            </a:r>
            <a:r>
              <a:rPr lang="en-GB" sz="1600" i="1" dirty="0"/>
              <a:t>. past – </a:t>
            </a:r>
            <a:r>
              <a:rPr lang="en-GB" sz="1600" b="1" i="1" dirty="0"/>
              <a:t>ran</a:t>
            </a:r>
            <a:r>
              <a:rPr lang="en-GB" sz="1600" i="1" dirty="0"/>
              <a:t>, present – </a:t>
            </a:r>
            <a:r>
              <a:rPr lang="en-GB" sz="1600" b="1" i="1" dirty="0"/>
              <a:t>run(s)</a:t>
            </a:r>
            <a:r>
              <a:rPr lang="en-GB" sz="1600" i="1" dirty="0"/>
              <a:t>, future – </a:t>
            </a:r>
            <a:r>
              <a:rPr lang="en-GB" sz="1600" b="1" i="1" dirty="0"/>
              <a:t>will run</a:t>
            </a:r>
          </a:p>
          <a:p>
            <a:endParaRPr lang="en-GB" sz="800" dirty="0"/>
          </a:p>
          <a:p>
            <a:r>
              <a:rPr lang="en-GB" sz="1600" u="sng" dirty="0"/>
              <a:t>Higher Challenge</a:t>
            </a:r>
            <a:r>
              <a:rPr lang="en-GB" sz="1600" dirty="0"/>
              <a:t>:  These are trickier. Top Tip: Learn them by linking them to the BBC </a:t>
            </a:r>
            <a:r>
              <a:rPr lang="en-GB" sz="1600" dirty="0" err="1"/>
              <a:t>Bitesize</a:t>
            </a:r>
            <a:r>
              <a:rPr lang="en-GB" sz="1600" dirty="0"/>
              <a:t>  Karate Cat work – repeat the levels several times to help add the information securely. </a:t>
            </a:r>
          </a:p>
          <a:p>
            <a:r>
              <a:rPr lang="en-GB" sz="1400" dirty="0"/>
              <a:t>REMEMBER:</a:t>
            </a:r>
            <a:r>
              <a:rPr lang="en-GB" sz="1600" dirty="0"/>
              <a:t> Don’t try to learn them all this week, this is something to work on over time!</a:t>
            </a:r>
          </a:p>
          <a:p>
            <a:endParaRPr lang="en-GB" sz="800" dirty="0"/>
          </a:p>
          <a:p>
            <a:r>
              <a:rPr lang="en-GB" sz="1600" dirty="0"/>
              <a:t>Jane’s bag = </a:t>
            </a:r>
            <a:r>
              <a:rPr lang="en-GB" sz="1600" b="1" dirty="0"/>
              <a:t>possessive apostrophe </a:t>
            </a:r>
            <a:r>
              <a:rPr lang="en-GB" sz="1600" dirty="0"/>
              <a:t>used to show something </a:t>
            </a:r>
            <a:r>
              <a:rPr lang="en-GB" sz="1600" b="1" dirty="0"/>
              <a:t>belongs to </a:t>
            </a:r>
            <a:r>
              <a:rPr lang="en-GB" sz="1600" dirty="0"/>
              <a:t>a person/thing.</a:t>
            </a:r>
          </a:p>
          <a:p>
            <a:r>
              <a:rPr lang="en-GB" sz="1600" b="1" dirty="0"/>
              <a:t>tense</a:t>
            </a:r>
            <a:r>
              <a:rPr lang="en-GB" sz="1600" dirty="0"/>
              <a:t> = [see above] </a:t>
            </a:r>
            <a:r>
              <a:rPr lang="en-GB" sz="1600" b="1" dirty="0"/>
              <a:t>past progressive </a:t>
            </a:r>
            <a:r>
              <a:rPr lang="en-GB" sz="1600" i="1" dirty="0"/>
              <a:t>or</a:t>
            </a:r>
            <a:r>
              <a:rPr lang="en-GB" sz="1600" dirty="0"/>
              <a:t> </a:t>
            </a:r>
            <a:r>
              <a:rPr lang="en-GB" sz="1600" b="1" dirty="0"/>
              <a:t>future progressive </a:t>
            </a:r>
            <a:r>
              <a:rPr lang="en-GB" sz="1600" dirty="0"/>
              <a:t>= shows an action in progress </a:t>
            </a:r>
            <a:r>
              <a:rPr lang="en-GB" sz="1600" i="1" dirty="0" err="1"/>
              <a:t>eg</a:t>
            </a:r>
            <a:r>
              <a:rPr lang="en-GB" sz="1600" i="1" dirty="0"/>
              <a:t>. past progressive – was running </a:t>
            </a:r>
            <a:r>
              <a:rPr lang="en-GB" sz="1600" dirty="0"/>
              <a:t>or</a:t>
            </a:r>
            <a:r>
              <a:rPr lang="en-GB" sz="1600" i="1" dirty="0"/>
              <a:t> future progressive = will be running</a:t>
            </a:r>
          </a:p>
          <a:p>
            <a:r>
              <a:rPr lang="en-GB" sz="1600" dirty="0"/>
              <a:t>                   and finally...  </a:t>
            </a:r>
          </a:p>
          <a:p>
            <a:r>
              <a:rPr lang="en-GB" sz="1600" u="sng" dirty="0"/>
              <a:t>Types of sentence</a:t>
            </a:r>
          </a:p>
          <a:p>
            <a:r>
              <a:rPr lang="en-GB" sz="1600" b="1" dirty="0"/>
              <a:t>statement</a:t>
            </a:r>
            <a:r>
              <a:rPr lang="en-GB" sz="1600" dirty="0"/>
              <a:t> =  a sentence that tells you something.  </a:t>
            </a:r>
          </a:p>
          <a:p>
            <a:r>
              <a:rPr lang="en-GB" sz="1600" b="1" dirty="0"/>
              <a:t>exclamation</a:t>
            </a:r>
            <a:r>
              <a:rPr lang="en-GB" sz="1600" dirty="0"/>
              <a:t> =  a sentence usually said with strong emotion.</a:t>
            </a:r>
          </a:p>
          <a:p>
            <a:r>
              <a:rPr lang="en-GB" sz="1600" b="1" dirty="0"/>
              <a:t>question</a:t>
            </a:r>
            <a:r>
              <a:rPr lang="en-GB" sz="1600" dirty="0"/>
              <a:t> = a sentence that asks something [look out for the ?]</a:t>
            </a:r>
          </a:p>
          <a:p>
            <a:r>
              <a:rPr lang="en-GB" sz="1600" b="1" dirty="0"/>
              <a:t>command</a:t>
            </a:r>
            <a:r>
              <a:rPr lang="en-GB" sz="1600" dirty="0"/>
              <a:t> = tells you to do something.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131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Jack Norris (student)</cp:lastModifiedBy>
  <cp:revision>14</cp:revision>
  <dcterms:created xsi:type="dcterms:W3CDTF">2020-04-23T15:02:44Z</dcterms:created>
  <dcterms:modified xsi:type="dcterms:W3CDTF">2020-04-24T11:20:47Z</dcterms:modified>
</cp:coreProperties>
</file>