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6" r:id="rId6"/>
    <p:sldId id="263" r:id="rId7"/>
    <p:sldId id="264" r:id="rId8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CCCCFF"/>
    <a:srgbClr val="C6D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AC8F-3C91-4529-B775-40C662DF7BFC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Short Writing Task: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  <a:r>
              <a:rPr lang="en-GB" sz="2400" b="1" dirty="0" smtClean="0"/>
              <a:t>Descriptive Writing</a:t>
            </a:r>
            <a:r>
              <a:rPr lang="en-GB" sz="2400" b="1" dirty="0" smtClean="0"/>
              <a:t> on the theme of Food</a:t>
            </a:r>
            <a:r>
              <a:rPr lang="en-GB" sz="2400" dirty="0" smtClean="0"/>
              <a:t> </a:t>
            </a:r>
            <a:endParaRPr lang="en-GB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257800" y="3276600"/>
            <a:ext cx="36576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Key Words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description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= </a:t>
            </a:r>
            <a:r>
              <a:rPr lang="en-GB" dirty="0" smtClean="0">
                <a:solidFill>
                  <a:schemeClr val="tx1"/>
                </a:solidFill>
              </a:rPr>
              <a:t>a spoken or written account of a person, object or event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similar </a:t>
            </a:r>
            <a:r>
              <a:rPr lang="en-GB" dirty="0" smtClean="0">
                <a:solidFill>
                  <a:schemeClr val="tx1"/>
                </a:solidFill>
              </a:rPr>
              <a:t>= </a:t>
            </a:r>
            <a:r>
              <a:rPr lang="en-GB" dirty="0" smtClean="0">
                <a:solidFill>
                  <a:schemeClr val="tx1"/>
                </a:solidFill>
              </a:rPr>
              <a:t>being like something else without being identical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difference </a:t>
            </a:r>
            <a:r>
              <a:rPr lang="en-GB" dirty="0" smtClean="0">
                <a:solidFill>
                  <a:schemeClr val="tx1"/>
                </a:solidFill>
              </a:rPr>
              <a:t>= ways in which something is not like something else  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brief </a:t>
            </a:r>
            <a:r>
              <a:rPr lang="en-GB" sz="2000" b="1" dirty="0" smtClean="0">
                <a:solidFill>
                  <a:schemeClr val="tx1"/>
                </a:solidFill>
              </a:rPr>
              <a:t>notes </a:t>
            </a:r>
            <a:r>
              <a:rPr lang="en-GB" dirty="0" smtClean="0">
                <a:solidFill>
                  <a:schemeClr val="tx1"/>
                </a:solidFill>
              </a:rPr>
              <a:t>= ideas recorded in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single </a:t>
            </a:r>
            <a:r>
              <a:rPr lang="en-GB" dirty="0" smtClean="0">
                <a:solidFill>
                  <a:schemeClr val="tx1"/>
                </a:solidFill>
              </a:rPr>
              <a:t>words or short </a:t>
            </a:r>
            <a:r>
              <a:rPr lang="en-GB" dirty="0" smtClean="0">
                <a:solidFill>
                  <a:schemeClr val="tx1"/>
                </a:solidFill>
              </a:rPr>
              <a:t>phrases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paragraph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=  a section of writing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9600"/>
            <a:ext cx="4876800" cy="60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Short Creative Writing Task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This work is to help </a:t>
            </a:r>
            <a:r>
              <a:rPr lang="en-GB" b="1" dirty="0" smtClean="0">
                <a:solidFill>
                  <a:schemeClr val="tx1"/>
                </a:solidFill>
              </a:rPr>
              <a:t>build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b="1" i="1" dirty="0" smtClean="0">
                <a:solidFill>
                  <a:schemeClr val="tx1"/>
                </a:solidFill>
              </a:rPr>
              <a:t>skills </a:t>
            </a:r>
            <a:r>
              <a:rPr lang="en-GB" i="1" dirty="0" smtClean="0">
                <a:solidFill>
                  <a:schemeClr val="tx1"/>
                </a:solidFill>
              </a:rPr>
              <a:t>and confidence </a:t>
            </a:r>
            <a:r>
              <a:rPr lang="en-GB" dirty="0" smtClean="0">
                <a:solidFill>
                  <a:schemeClr val="tx1"/>
                </a:solidFill>
              </a:rPr>
              <a:t>using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b="1" dirty="0" smtClean="0">
                <a:solidFill>
                  <a:schemeClr val="tx1"/>
                </a:solidFill>
              </a:rPr>
              <a:t>research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b="1" dirty="0" smtClean="0">
                <a:solidFill>
                  <a:schemeClr val="tx1"/>
                </a:solidFill>
              </a:rPr>
              <a:t>plan </a:t>
            </a:r>
            <a:r>
              <a:rPr lang="en-GB" dirty="0" smtClean="0">
                <a:solidFill>
                  <a:schemeClr val="tx1"/>
                </a:solidFill>
              </a:rPr>
              <a:t>and then </a:t>
            </a:r>
            <a:r>
              <a:rPr lang="en-GB" b="1" dirty="0" smtClean="0">
                <a:solidFill>
                  <a:schemeClr val="tx1"/>
                </a:solidFill>
              </a:rPr>
              <a:t>write a descriptive paragraph.</a:t>
            </a:r>
            <a:r>
              <a:rPr lang="en-GB" dirty="0" smtClean="0">
                <a:solidFill>
                  <a:schemeClr val="tx1"/>
                </a:solidFill>
              </a:rPr>
              <a:t>  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sz="8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Watch video clips/look at family photos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</a:rPr>
              <a:t>talk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about </a:t>
            </a:r>
            <a:r>
              <a:rPr lang="en-GB" sz="2000" b="1" dirty="0" smtClean="0">
                <a:solidFill>
                  <a:schemeClr val="tx1"/>
                </a:solidFill>
              </a:rPr>
              <a:t>favourite </a:t>
            </a:r>
            <a:r>
              <a:rPr lang="en-GB" sz="2000" b="1" dirty="0" smtClean="0">
                <a:solidFill>
                  <a:schemeClr val="tx1"/>
                </a:solidFill>
              </a:rPr>
              <a:t>food </a:t>
            </a:r>
            <a:r>
              <a:rPr lang="en-GB" sz="2000" dirty="0" smtClean="0">
                <a:solidFill>
                  <a:schemeClr val="tx1"/>
                </a:solidFill>
              </a:rPr>
              <a:t>or a </a:t>
            </a:r>
            <a:r>
              <a:rPr lang="en-GB" sz="2000" b="1" dirty="0" smtClean="0">
                <a:solidFill>
                  <a:schemeClr val="tx1"/>
                </a:solidFill>
              </a:rPr>
              <a:t>meal</a:t>
            </a:r>
            <a:r>
              <a:rPr lang="en-GB" sz="2000" dirty="0" smtClean="0">
                <a:solidFill>
                  <a:schemeClr val="tx1"/>
                </a:solidFill>
              </a:rPr>
              <a:t> you have enjoyed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r>
              <a:rPr lang="en-GB" sz="2000" b="1" dirty="0" smtClean="0">
                <a:solidFill>
                  <a:schemeClr val="tx1"/>
                </a:solidFill>
              </a:rPr>
              <a:t>Planning:</a:t>
            </a:r>
            <a:r>
              <a:rPr lang="en-GB" sz="2000" dirty="0" smtClean="0">
                <a:solidFill>
                  <a:schemeClr val="tx1"/>
                </a:solidFill>
              </a:rPr>
              <a:t> Make brief notes of key </a:t>
            </a:r>
            <a:r>
              <a:rPr lang="en-GB" sz="2000" dirty="0" smtClean="0">
                <a:solidFill>
                  <a:schemeClr val="tx1"/>
                </a:solidFill>
              </a:rPr>
              <a:t>descriptive words/phrases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you are going to include in your writing. </a:t>
            </a:r>
          </a:p>
          <a:p>
            <a:pPr marL="457200" indent="-457200">
              <a:buAutoNum type="arabicPeriod" startAt="2"/>
            </a:pPr>
            <a:r>
              <a:rPr lang="en-GB" sz="2000" b="1" u="sng" dirty="0" smtClean="0">
                <a:solidFill>
                  <a:schemeClr val="tx1"/>
                </a:solidFill>
              </a:rPr>
              <a:t>Ready to write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Write a description of a meal you have enjoyed  OR </a:t>
            </a:r>
            <a:r>
              <a:rPr lang="en-GB" sz="2000" i="1" dirty="0" smtClean="0">
                <a:solidFill>
                  <a:schemeClr val="tx1"/>
                </a:solidFill>
              </a:rPr>
              <a:t>take part in </a:t>
            </a:r>
          </a:p>
          <a:p>
            <a:pPr marL="457200" indent="-457200"/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     Describe tha</a:t>
            </a:r>
            <a:r>
              <a:rPr lang="en-GB" sz="2000" dirty="0" smtClean="0">
                <a:solidFill>
                  <a:schemeClr val="tx1"/>
                </a:solidFill>
              </a:rPr>
              <a:t>t Food Challenge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/>
            <a:endParaRPr lang="en-GB" sz="1000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u="sng" dirty="0" smtClean="0">
                <a:solidFill>
                  <a:schemeClr val="tx1"/>
                </a:solidFill>
              </a:rPr>
              <a:t>Extension Communication Games</a:t>
            </a:r>
            <a:r>
              <a:rPr lang="en-GB" sz="2000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Food on a Tray  Memory Game</a:t>
            </a: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Guess the Food in </a:t>
            </a:r>
            <a:r>
              <a:rPr lang="en-GB" sz="2000" b="1" dirty="0" smtClean="0">
                <a:solidFill>
                  <a:schemeClr val="tx1"/>
                </a:solidFill>
              </a:rPr>
              <a:t>the Bag.</a:t>
            </a: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Food Alphabet – </a:t>
            </a:r>
            <a:r>
              <a:rPr lang="en-GB" sz="2000" i="1" dirty="0" smtClean="0">
                <a:solidFill>
                  <a:schemeClr val="tx1"/>
                </a:solidFill>
              </a:rPr>
              <a:t>I went shopping and I bought.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Try something new </a:t>
            </a:r>
            <a:r>
              <a:rPr lang="en-GB" dirty="0" smtClean="0">
                <a:solidFill>
                  <a:schemeClr val="tx1"/>
                </a:solidFill>
              </a:rPr>
              <a:t>– link to feelings...</a:t>
            </a: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0" name="Picture 10" descr="Important Things to Know When Frying Your Favorite Foods - A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3647767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pasta460"/>
          <p:cNvPicPr>
            <a:picLocks noChangeAspect="1" noChangeArrowheads="1"/>
          </p:cNvPicPr>
          <p:nvPr/>
        </p:nvPicPr>
        <p:blipFill>
          <a:blip r:embed="rId2" cstate="print"/>
          <a:srcRect l="42609"/>
          <a:stretch>
            <a:fillRect/>
          </a:stretch>
        </p:blipFill>
        <p:spPr bwMode="auto">
          <a:xfrm>
            <a:off x="6629400" y="2438400"/>
            <a:ext cx="2514600" cy="2628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194" name="AutoShape 2" descr="What's your favourite food? See how they change from country t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6" name="AutoShape 4" descr="What's your favourite food? See how they change from country t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 descr="https://www.akstakeout.com/blog-admin/images/pizza-the-worlds-favourite-food0251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2819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200" name="Picture 8" descr="McDonald's food is now worse for your health than in 1989 | Dail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4959398"/>
            <a:ext cx="2590800" cy="1898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202" name="Picture 10" descr="Important Things to Know When Frying Your Favorite Foods - Art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8874"/>
            <a:ext cx="6629400" cy="4429126"/>
          </a:xfrm>
          <a:prstGeom prst="rect">
            <a:avLst/>
          </a:prstGeom>
          <a:noFill/>
        </p:spPr>
      </p:pic>
      <p:pic>
        <p:nvPicPr>
          <p:cNvPr id="8204" name="Picture 12" descr="Our Favourite Foods in India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5556"/>
          <a:stretch>
            <a:fillRect/>
          </a:stretch>
        </p:blipFill>
        <p:spPr bwMode="auto">
          <a:xfrm>
            <a:off x="4419600" y="0"/>
            <a:ext cx="4724400" cy="24177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6400" y="2133600"/>
            <a:ext cx="4648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  </a:t>
            </a:r>
            <a:r>
              <a:rPr lang="en-GB" sz="2000" b="1" u="sng" dirty="0" smtClean="0"/>
              <a:t>Food  ideas to make your mouth water</a:t>
            </a:r>
            <a:r>
              <a:rPr lang="en-GB" sz="2000" b="1" u="sng" dirty="0" smtClean="0"/>
              <a:t>!</a:t>
            </a:r>
            <a:r>
              <a:rPr lang="en-GB" sz="2000" b="1" dirty="0" smtClean="0"/>
              <a:t>  </a:t>
            </a:r>
            <a:endParaRPr lang="en-GB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" y="161367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Descriptive Writing </a:t>
            </a:r>
            <a:r>
              <a:rPr lang="en-GB" altLang="en-US" sz="1800" b="1" u="sng" dirty="0" smtClean="0"/>
              <a:t>Planning Sheet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5867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Talk your ideas through </a:t>
            </a:r>
            <a:r>
              <a:rPr lang="en-GB" altLang="en-US" sz="1800" i="1" dirty="0" smtClean="0"/>
              <a:t>then</a:t>
            </a:r>
            <a:r>
              <a:rPr lang="en-GB" altLang="en-US" sz="1800" dirty="0" smtClean="0"/>
              <a:t> complete your plan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Focus:  Building planning skills.   [Just brief notes – not sentences]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2362200"/>
            <a:ext cx="3457575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Name of food/meal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819401" y="3657600"/>
            <a:ext cx="457199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7"/>
          </p:cNvCxnSpPr>
          <p:nvPr/>
        </p:nvCxnSpPr>
        <p:spPr>
          <a:xfrm flipH="1">
            <a:off x="5542025" y="2209800"/>
            <a:ext cx="614301" cy="364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3657600" y="3962400"/>
            <a:ext cx="5200650" cy="26161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Smells like</a:t>
            </a:r>
            <a:r>
              <a:rPr lang="en-GB" altLang="en-US" sz="1400" dirty="0" smtClean="0"/>
              <a:t> </a:t>
            </a:r>
            <a:r>
              <a:rPr lang="en-GB" altLang="en-US" sz="14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6172200" y="762000"/>
            <a:ext cx="2705100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 </a:t>
            </a:r>
            <a:r>
              <a:rPr lang="en-GB" altLang="en-US" sz="1600" dirty="0" smtClean="0"/>
              <a:t>Taste like</a:t>
            </a:r>
            <a:r>
              <a:rPr lang="en-GB" altLang="en-US" sz="1600" dirty="0" smtClean="0"/>
              <a:t>:</a:t>
            </a: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5257800" y="3733800"/>
            <a:ext cx="291140" cy="2371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152400" y="4495800"/>
            <a:ext cx="3360737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Feels like</a:t>
            </a:r>
            <a:r>
              <a:rPr lang="en-GB" altLang="en-US" sz="1600" dirty="0" smtClean="0"/>
              <a:t>:</a:t>
            </a: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2667000" y="1295400"/>
            <a:ext cx="33528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Sound words</a:t>
            </a:r>
            <a:r>
              <a:rPr lang="en-GB" altLang="en-US" sz="1600" dirty="0" smtClean="0"/>
              <a:t>: when you eat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0" name="Straight Connector 19"/>
          <p:cNvCxnSpPr>
            <a:cxnSpLocks/>
            <a:stCxn id="20494" idx="2"/>
            <a:endCxn id="15" idx="0"/>
          </p:cNvCxnSpPr>
          <p:nvPr/>
        </p:nvCxnSpPr>
        <p:spPr>
          <a:xfrm flipH="1">
            <a:off x="4319588" y="2126397"/>
            <a:ext cx="23812" cy="235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152400" y="1295401"/>
            <a:ext cx="2279650" cy="31700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Look </a:t>
            </a:r>
            <a:r>
              <a:rPr lang="en-GB" altLang="en-US" sz="1600" dirty="0" smtClean="0"/>
              <a:t>like</a:t>
            </a:r>
            <a:r>
              <a:rPr lang="en-GB" altLang="en-US" sz="1600" dirty="0" smtClean="0"/>
              <a:t>: </a:t>
            </a:r>
            <a:r>
              <a:rPr lang="en-GB" altLang="en-US" sz="1400" dirty="0" smtClean="0"/>
              <a:t>[shape/colour] </a:t>
            </a: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6" name="Straight Connector 25"/>
          <p:cNvCxnSpPr>
            <a:cxnSpLocks/>
            <a:stCxn id="15" idx="1"/>
          </p:cNvCxnSpPr>
          <p:nvPr/>
        </p:nvCxnSpPr>
        <p:spPr>
          <a:xfrm flipH="1" flipV="1">
            <a:off x="2438402" y="1981202"/>
            <a:ext cx="658748" cy="59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822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Describe a Meal you have Enjoyed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8305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 smtClean="0"/>
              <a:t>Top Tip</a:t>
            </a:r>
            <a:r>
              <a:rPr lang="en-GB" altLang="en-US" sz="1600" dirty="0" smtClean="0"/>
              <a:t>:  Start with a </a:t>
            </a:r>
            <a:r>
              <a:rPr lang="en-GB" altLang="en-US" sz="1600" b="1" dirty="0" smtClean="0"/>
              <a:t>brief introduction </a:t>
            </a:r>
            <a:r>
              <a:rPr lang="en-GB" altLang="en-US" sz="1600" dirty="0" smtClean="0"/>
              <a:t>of who, when and where </a:t>
            </a:r>
            <a:r>
              <a:rPr lang="en-GB" altLang="en-US" sz="1600" i="1" dirty="0" smtClean="0"/>
              <a:t>THEN </a:t>
            </a:r>
            <a:r>
              <a:rPr lang="en-GB" altLang="en-US" sz="1600" b="1" i="1" dirty="0" smtClean="0"/>
              <a:t>describe in detail </a:t>
            </a:r>
            <a:r>
              <a:rPr lang="en-GB" altLang="en-US" sz="1600" i="1" dirty="0" smtClean="0"/>
              <a:t>using your planning sheet</a:t>
            </a:r>
            <a:r>
              <a:rPr lang="en-GB" altLang="en-US" sz="1600" dirty="0" smtClean="0"/>
              <a:t>  - make your reader’s mouth water!</a:t>
            </a:r>
            <a:endParaRPr lang="en-GB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822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Describe that Food Challenge Sheet 1</a:t>
            </a:r>
            <a:r>
              <a:rPr lang="en-GB" altLang="en-US" sz="1800" b="1" u="sng" dirty="0" smtClean="0"/>
              <a:t> 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04800" y="609600"/>
            <a:ext cx="8305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 smtClean="0"/>
              <a:t>Task</a:t>
            </a:r>
            <a:r>
              <a:rPr lang="en-GB" altLang="en-US" sz="1600" dirty="0" smtClean="0"/>
              <a:t>:  </a:t>
            </a:r>
            <a:r>
              <a:rPr lang="en-GB" altLang="en-US" sz="1600" b="1" dirty="0" smtClean="0"/>
              <a:t>Write</a:t>
            </a:r>
            <a:r>
              <a:rPr lang="en-GB" altLang="en-US" sz="1600" dirty="0" smtClean="0"/>
              <a:t> </a:t>
            </a:r>
            <a:r>
              <a:rPr lang="en-GB" altLang="en-US" sz="1600" b="1" dirty="0" smtClean="0"/>
              <a:t>a detailed description </a:t>
            </a:r>
            <a:r>
              <a:rPr lang="en-GB" altLang="en-US" sz="1600" dirty="0" smtClean="0"/>
              <a:t>of a piece of food </a:t>
            </a:r>
            <a:r>
              <a:rPr lang="en-GB" altLang="en-US" sz="1400" dirty="0" smtClean="0"/>
              <a:t>[use the planning sheet] </a:t>
            </a:r>
            <a:r>
              <a:rPr lang="en-GB" altLang="en-US" sz="1600" i="1" u="sng" dirty="0" smtClean="0"/>
              <a:t>THEN</a:t>
            </a:r>
            <a:r>
              <a:rPr lang="en-GB" altLang="en-US" sz="1600" dirty="0" smtClean="0"/>
              <a:t> </a:t>
            </a:r>
            <a:r>
              <a:rPr lang="en-GB" altLang="en-US" sz="1600" b="1" dirty="0" smtClean="0"/>
              <a:t>read it to someone  </a:t>
            </a:r>
            <a:r>
              <a:rPr lang="en-GB" altLang="en-US" sz="1600" i="1" dirty="0" smtClean="0"/>
              <a:t>- Does your description work? Can they name that food?!</a:t>
            </a:r>
            <a:endParaRPr lang="en-GB" alt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822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Describe that Food Challenge 2</a:t>
            </a:r>
            <a:r>
              <a:rPr lang="en-GB" altLang="en-US" sz="1800" b="1" u="sng" dirty="0" smtClean="0"/>
              <a:t> 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04800" y="609600"/>
            <a:ext cx="8305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 smtClean="0"/>
              <a:t>Task</a:t>
            </a:r>
            <a:r>
              <a:rPr lang="en-GB" altLang="en-US" sz="1600" dirty="0" smtClean="0"/>
              <a:t>:  </a:t>
            </a:r>
            <a:r>
              <a:rPr lang="en-GB" altLang="en-US" sz="1600" b="1" dirty="0" smtClean="0"/>
              <a:t>Write</a:t>
            </a:r>
            <a:r>
              <a:rPr lang="en-GB" altLang="en-US" sz="1600" dirty="0" smtClean="0"/>
              <a:t> </a:t>
            </a:r>
            <a:r>
              <a:rPr lang="en-GB" altLang="en-US" sz="1600" b="1" dirty="0" smtClean="0"/>
              <a:t>a detailed </a:t>
            </a:r>
            <a:r>
              <a:rPr lang="en-GB" altLang="en-US" sz="1600" dirty="0" smtClean="0"/>
              <a:t>description of a </a:t>
            </a:r>
            <a:r>
              <a:rPr lang="en-GB" altLang="en-US" sz="1400" b="1" dirty="0" smtClean="0"/>
              <a:t>VERY DIFFERENT </a:t>
            </a:r>
            <a:r>
              <a:rPr lang="en-GB" altLang="en-US" sz="1600" dirty="0" smtClean="0"/>
              <a:t>piece of food  </a:t>
            </a:r>
            <a:r>
              <a:rPr lang="en-GB" altLang="en-US" sz="1400" dirty="0" smtClean="0"/>
              <a:t>[use the planning sheet] </a:t>
            </a:r>
            <a:r>
              <a:rPr lang="en-GB" altLang="en-US" sz="1600" i="1" u="sng" dirty="0" smtClean="0"/>
              <a:t>THEN</a:t>
            </a:r>
            <a:r>
              <a:rPr lang="en-GB" altLang="en-US" sz="1600" dirty="0" smtClean="0"/>
              <a:t> </a:t>
            </a:r>
            <a:r>
              <a:rPr lang="en-GB" altLang="en-US" sz="1600" b="1" dirty="0" smtClean="0"/>
              <a:t>read it to someone  </a:t>
            </a:r>
            <a:r>
              <a:rPr lang="en-GB" altLang="en-US" sz="1600" i="1" dirty="0" smtClean="0"/>
              <a:t>- Does your description work? Can they name that food!</a:t>
            </a:r>
            <a:endParaRPr lang="en-GB" alt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0772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Communication Tasks</a:t>
            </a:r>
            <a:r>
              <a:rPr lang="en-GB" altLang="en-US" sz="1800" b="1" dirty="0" smtClean="0"/>
              <a:t>: Why not try one of these to build your skills?!  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609600"/>
            <a:ext cx="4038600" cy="3416320"/>
          </a:xfrm>
          <a:prstGeom prst="rect">
            <a:avLst/>
          </a:prstGeom>
          <a:solidFill>
            <a:srgbClr val="C6D9F1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Memory Game</a:t>
            </a:r>
            <a:r>
              <a:rPr lang="en-GB" b="1" dirty="0" smtClean="0"/>
              <a:t>:  Food of a Tray</a:t>
            </a:r>
          </a:p>
          <a:p>
            <a:r>
              <a:rPr lang="en-GB" dirty="0" smtClean="0"/>
              <a:t>ONE player chooses 5 items of food from the cupboard and places them on a tray/table.  Cover with a cloth. Next take the cloth off and let the players look for 3 minutes.  Put the cover back. The players then write down or draw the items they can remember.  The player who remembers the most wins and gets to choose 6  new items for the other players to guess. Repeat –  each time add one more item. </a:t>
            </a:r>
            <a:r>
              <a:rPr lang="en-GB" sz="800" dirty="0" smtClean="0"/>
              <a:t> </a:t>
            </a:r>
            <a:r>
              <a:rPr lang="en-GB" b="1" dirty="0" smtClean="0"/>
              <a:t>Skill:  Building 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609600"/>
            <a:ext cx="4343400" cy="2862322"/>
          </a:xfrm>
          <a:prstGeom prst="rect">
            <a:avLst/>
          </a:prstGeom>
          <a:solidFill>
            <a:srgbClr val="CCCCFF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Guess the Food in the Bag</a:t>
            </a:r>
            <a:r>
              <a:rPr lang="en-GB" b="1" dirty="0" smtClean="0"/>
              <a:t>:  </a:t>
            </a:r>
          </a:p>
          <a:p>
            <a:r>
              <a:rPr lang="en-GB" dirty="0" smtClean="0"/>
              <a:t>ONE player puts an item of food in a bag.  The other players have to </a:t>
            </a:r>
            <a:r>
              <a:rPr lang="en-GB" i="1" u="sng" dirty="0" smtClean="0"/>
              <a:t>take it in turns </a:t>
            </a:r>
            <a:r>
              <a:rPr lang="en-GB" dirty="0" smtClean="0"/>
              <a:t>to </a:t>
            </a:r>
            <a:r>
              <a:rPr lang="en-GB" i="1" u="sng" dirty="0" smtClean="0"/>
              <a:t>ask one question </a:t>
            </a:r>
            <a:r>
              <a:rPr lang="en-GB" dirty="0" smtClean="0"/>
              <a:t>at a time to find out what it is.  You cannot ask what the food is but you can ask as many questions as you like, one at a time.  When you think you know, </a:t>
            </a:r>
            <a:r>
              <a:rPr lang="en-GB" i="1" u="sng" dirty="0" smtClean="0"/>
              <a:t>have a guess</a:t>
            </a:r>
            <a:r>
              <a:rPr lang="en-GB" dirty="0" smtClean="0"/>
              <a:t>. Each player has </a:t>
            </a:r>
            <a:r>
              <a:rPr lang="en-GB" b="1" dirty="0" smtClean="0"/>
              <a:t>2 guesses only</a:t>
            </a:r>
            <a:r>
              <a:rPr lang="en-GB" dirty="0" smtClean="0"/>
              <a:t> so use them wisely! </a:t>
            </a:r>
            <a:r>
              <a:rPr lang="en-GB" b="1" dirty="0" smtClean="0"/>
              <a:t>Skill:  Asking questions. Listening. Concentration.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181600"/>
            <a:ext cx="8534400" cy="1477328"/>
          </a:xfrm>
          <a:prstGeom prst="rect">
            <a:avLst/>
          </a:prstGeom>
          <a:solidFill>
            <a:srgbClr val="FFCCFF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Food Alphabet:</a:t>
            </a:r>
            <a:r>
              <a:rPr lang="en-GB" b="1" dirty="0" smtClean="0"/>
              <a:t>  </a:t>
            </a:r>
            <a:r>
              <a:rPr lang="en-GB" dirty="0" smtClean="0"/>
              <a:t>The first player says, ‘</a:t>
            </a:r>
            <a:r>
              <a:rPr lang="en-GB" i="1" dirty="0" smtClean="0"/>
              <a:t>I went shopping and I bought </a:t>
            </a:r>
            <a:r>
              <a:rPr lang="en-GB" dirty="0" smtClean="0"/>
              <a:t>...’ and says the name of </a:t>
            </a:r>
            <a:r>
              <a:rPr lang="en-GB" i="1" dirty="0" smtClean="0"/>
              <a:t>food beginning with the letter ‘A’</a:t>
            </a:r>
            <a:r>
              <a:rPr lang="en-GB" dirty="0" smtClean="0"/>
              <a:t>. The next player says, ‘</a:t>
            </a:r>
            <a:r>
              <a:rPr lang="en-GB" i="1" dirty="0" smtClean="0"/>
              <a:t>I went shopping and I bought </a:t>
            </a:r>
            <a:r>
              <a:rPr lang="en-GB" dirty="0" smtClean="0"/>
              <a:t>...’ Then names the </a:t>
            </a:r>
            <a:r>
              <a:rPr lang="en-GB" i="1" dirty="0" smtClean="0"/>
              <a:t>food beginning with ‘A’ before adding a food beginning with ‘B’.  </a:t>
            </a:r>
            <a:r>
              <a:rPr lang="en-GB" dirty="0" smtClean="0"/>
              <a:t>Keep going and see how far through the alphabet you can get!  You can help each other because this game is tricky!</a:t>
            </a:r>
            <a:r>
              <a:rPr lang="en-GB" sz="800" dirty="0" smtClean="0"/>
              <a:t> </a:t>
            </a:r>
            <a:r>
              <a:rPr lang="en-GB" sz="800" dirty="0" smtClean="0"/>
              <a:t>    </a:t>
            </a:r>
            <a:r>
              <a:rPr lang="en-GB" b="1" dirty="0" smtClean="0"/>
              <a:t>Skill:  Listening. Concentration and Alphabet knowledge!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8534400" cy="923330"/>
          </a:xfrm>
          <a:prstGeom prst="rect">
            <a:avLst/>
          </a:prstGeom>
          <a:solidFill>
            <a:srgbClr val="CCFF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Challenge Task- Try Something New:</a:t>
            </a:r>
            <a:r>
              <a:rPr lang="en-GB" b="1" dirty="0" smtClean="0"/>
              <a:t>   </a:t>
            </a:r>
            <a:r>
              <a:rPr lang="en-GB" dirty="0" smtClean="0"/>
              <a:t>Be </a:t>
            </a:r>
            <a:r>
              <a:rPr lang="en-GB" dirty="0" smtClean="0"/>
              <a:t>bold and dare to try something new - choose a food to try that you’ve never tried before.  </a:t>
            </a:r>
            <a:r>
              <a:rPr lang="en-GB" sz="1600" dirty="0" smtClean="0"/>
              <a:t>[Think , </a:t>
            </a:r>
            <a:r>
              <a:rPr lang="en-GB" sz="1600" i="1" dirty="0" smtClean="0"/>
              <a:t>Green Eggs &amp; Ham</a:t>
            </a:r>
            <a:r>
              <a:rPr lang="en-GB" sz="1600" dirty="0" smtClean="0"/>
              <a:t>– see BLUE Themed pack]</a:t>
            </a:r>
          </a:p>
          <a:p>
            <a:r>
              <a:rPr lang="en-GB" b="1" dirty="0" smtClean="0"/>
              <a:t>Skill: Talk </a:t>
            </a:r>
            <a:r>
              <a:rPr lang="en-GB" b="1" dirty="0" smtClean="0"/>
              <a:t>about your feelings before - during </a:t>
            </a:r>
            <a:r>
              <a:rPr lang="en-GB" i="1" dirty="0" smtClean="0"/>
              <a:t>and</a:t>
            </a:r>
            <a:r>
              <a:rPr lang="en-GB" b="1" dirty="0" smtClean="0"/>
              <a:t> after! </a:t>
            </a:r>
            <a:endParaRPr lang="en-GB" b="1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18630" t="22351" r="52597" b="49503"/>
          <a:stretch>
            <a:fillRect/>
          </a:stretch>
        </p:blipFill>
        <p:spPr bwMode="auto">
          <a:xfrm>
            <a:off x="5825836" y="3505200"/>
            <a:ext cx="1108364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l="14641" t="29548" r="59305" b="39964"/>
          <a:stretch>
            <a:fillRect/>
          </a:stretch>
        </p:blipFill>
        <p:spPr bwMode="auto">
          <a:xfrm>
            <a:off x="7772400" y="3505200"/>
            <a:ext cx="932688" cy="613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5933" t="24390" r="51108" b="45726"/>
          <a:stretch>
            <a:fillRect/>
          </a:stretch>
        </p:blipFill>
        <p:spPr bwMode="auto">
          <a:xfrm>
            <a:off x="4648200" y="3505200"/>
            <a:ext cx="1192823" cy="608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 l="27202" t="35646" r="47072" b="30208"/>
          <a:stretch>
            <a:fillRect/>
          </a:stretch>
        </p:blipFill>
        <p:spPr bwMode="auto">
          <a:xfrm>
            <a:off x="6934200" y="3505200"/>
            <a:ext cx="812290" cy="606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736</Words>
  <Application>Microsoft Office PowerPoint</Application>
  <PresentationFormat>On-screen Show (4:3)</PresentationFormat>
  <Paragraphs>93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45</cp:revision>
  <dcterms:created xsi:type="dcterms:W3CDTF">2020-05-05T08:13:34Z</dcterms:created>
  <dcterms:modified xsi:type="dcterms:W3CDTF">2020-05-20T09:09:16Z</dcterms:modified>
</cp:coreProperties>
</file>