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 autoAdjust="0"/>
    <p:restoredTop sz="94747" autoAdjust="0"/>
  </p:normalViewPr>
  <p:slideViewPr>
    <p:cSldViewPr>
      <p:cViewPr varScale="1">
        <p:scale>
          <a:sx n="109" d="100"/>
          <a:sy n="109" d="100"/>
        </p:scale>
        <p:origin x="168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2289-205B-4BBF-8578-3E043E518F95}" type="datetimeFigureOut">
              <a:rPr lang="en-GB" smtClean="0"/>
              <a:pPr/>
              <a:t>16/07/2020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AE3E-6F25-4972-9479-A4946EBB19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2289-205B-4BBF-8578-3E043E518F95}" type="datetimeFigureOut">
              <a:rPr lang="en-GB" smtClean="0"/>
              <a:pPr/>
              <a:t>16/07/2020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AE3E-6F25-4972-9479-A4946EBB19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2289-205B-4BBF-8578-3E043E518F95}" type="datetimeFigureOut">
              <a:rPr lang="en-GB" smtClean="0"/>
              <a:pPr/>
              <a:t>16/07/2020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AE3E-6F25-4972-9479-A4946EBB19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2289-205B-4BBF-8578-3E043E518F95}" type="datetimeFigureOut">
              <a:rPr lang="en-GB" smtClean="0"/>
              <a:pPr/>
              <a:t>16/07/2020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AE3E-6F25-4972-9479-A4946EBB19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2289-205B-4BBF-8578-3E043E518F95}" type="datetimeFigureOut">
              <a:rPr lang="en-GB" smtClean="0"/>
              <a:pPr/>
              <a:t>16/07/2020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AE3E-6F25-4972-9479-A4946EBB19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2289-205B-4BBF-8578-3E043E518F95}" type="datetimeFigureOut">
              <a:rPr lang="en-GB" smtClean="0"/>
              <a:pPr/>
              <a:t>16/07/2020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AE3E-6F25-4972-9479-A4946EBB19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2289-205B-4BBF-8578-3E043E518F95}" type="datetimeFigureOut">
              <a:rPr lang="en-GB" smtClean="0"/>
              <a:pPr/>
              <a:t>16/07/2020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AE3E-6F25-4972-9479-A4946EBB19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2289-205B-4BBF-8578-3E043E518F95}" type="datetimeFigureOut">
              <a:rPr lang="en-GB" smtClean="0"/>
              <a:pPr/>
              <a:t>16/07/2020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AE3E-6F25-4972-9479-A4946EBB19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2289-205B-4BBF-8578-3E043E518F95}" type="datetimeFigureOut">
              <a:rPr lang="en-GB" smtClean="0"/>
              <a:pPr/>
              <a:t>16/07/2020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AE3E-6F25-4972-9479-A4946EBB19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2289-205B-4BBF-8578-3E043E518F95}" type="datetimeFigureOut">
              <a:rPr lang="en-GB" smtClean="0"/>
              <a:pPr/>
              <a:t>16/07/2020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AE3E-6F25-4972-9479-A4946EBB19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2289-205B-4BBF-8578-3E043E518F95}" type="datetimeFigureOut">
              <a:rPr lang="en-GB" smtClean="0"/>
              <a:pPr/>
              <a:t>16/07/2020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AE3E-6F25-4972-9479-A4946EBB19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82289-205B-4BBF-8578-3E043E518F95}" type="datetimeFigureOut">
              <a:rPr lang="en-GB" smtClean="0"/>
              <a:pPr/>
              <a:t>16/07/2020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FAE3E-6F25-4972-9479-A4946EBB19B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ech\Pictures\English Faculty\Home Learning\Biscuit Cam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4459737" cy="5570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22342" t="33341" r="48108" b="51276"/>
          <a:stretch>
            <a:fillRect/>
          </a:stretch>
        </p:blipFill>
        <p:spPr bwMode="auto">
          <a:xfrm>
            <a:off x="228600" y="5324706"/>
            <a:ext cx="4572000" cy="13381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876800" y="228601"/>
            <a:ext cx="4038600" cy="64007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             </a:t>
            </a:r>
            <a:r>
              <a:rPr lang="en-GB" sz="2400" u="sng" dirty="0" smtClean="0"/>
              <a:t>Holiday Work</a:t>
            </a:r>
            <a:r>
              <a:rPr lang="en-GB" sz="2400" dirty="0" smtClean="0"/>
              <a:t>: </a:t>
            </a:r>
          </a:p>
          <a:p>
            <a:r>
              <a:rPr lang="en-GB" sz="2400" b="1" u="sng" dirty="0" smtClean="0"/>
              <a:t>Theme</a:t>
            </a:r>
            <a:r>
              <a:rPr lang="en-GB" sz="2400" b="1" dirty="0" smtClean="0"/>
              <a:t>:  Leisure – Reading</a:t>
            </a:r>
          </a:p>
          <a:p>
            <a:endParaRPr lang="en-GB" sz="800" b="1" dirty="0" smtClean="0"/>
          </a:p>
          <a:p>
            <a:pPr marL="457200" indent="-457200"/>
            <a:r>
              <a:rPr lang="en-GB" sz="2000" u="sng" dirty="0" smtClean="0"/>
              <a:t>First:</a:t>
            </a:r>
            <a:endParaRPr lang="en-GB" sz="2000" b="1" u="sng" dirty="0" smtClean="0"/>
          </a:p>
          <a:p>
            <a:pPr marL="457200" indent="-457200"/>
            <a:r>
              <a:rPr lang="en-GB" sz="2400" b="1" dirty="0" smtClean="0"/>
              <a:t>Read </a:t>
            </a:r>
            <a:r>
              <a:rPr lang="en-GB" sz="2400" i="1" u="sng" dirty="0" smtClean="0"/>
              <a:t>and</a:t>
            </a:r>
            <a:r>
              <a:rPr lang="en-GB" sz="2400" b="1" dirty="0" smtClean="0"/>
              <a:t> talk about</a:t>
            </a:r>
            <a:r>
              <a:rPr lang="en-GB" sz="2400" dirty="0" smtClean="0"/>
              <a:t>.</a:t>
            </a:r>
          </a:p>
          <a:p>
            <a:pPr marL="457200" indent="-457200"/>
            <a:r>
              <a:rPr lang="en-GB" sz="2000" u="sng" dirty="0" smtClean="0"/>
              <a:t>Focus</a:t>
            </a:r>
            <a:r>
              <a:rPr lang="en-GB" sz="2000" dirty="0" smtClean="0"/>
              <a:t>:  Story sequence and</a:t>
            </a:r>
          </a:p>
          <a:p>
            <a:pPr marL="457200" indent="-457200"/>
            <a:r>
              <a:rPr lang="en-GB" sz="2000" dirty="0" smtClean="0"/>
              <a:t>noticing detail in the pictures  </a:t>
            </a:r>
          </a:p>
          <a:p>
            <a:pPr marL="457200" indent="-457200"/>
            <a:r>
              <a:rPr lang="en-GB" sz="2000" dirty="0" smtClean="0"/>
              <a:t>Make links to own experiences.</a:t>
            </a:r>
          </a:p>
          <a:p>
            <a:pPr marL="457200" indent="-457200"/>
            <a:endParaRPr lang="en-GB" sz="800" dirty="0" smtClean="0"/>
          </a:p>
          <a:p>
            <a:pPr marL="457200" indent="-457200"/>
            <a:r>
              <a:rPr lang="en-GB" sz="2000" u="sng" dirty="0" smtClean="0"/>
              <a:t>Next</a:t>
            </a:r>
            <a:r>
              <a:rPr lang="en-GB" sz="2000" dirty="0" smtClean="0"/>
              <a:t>:</a:t>
            </a:r>
          </a:p>
          <a:p>
            <a:pPr marL="457200" indent="-457200"/>
            <a:r>
              <a:rPr lang="en-GB" sz="2400" b="1" dirty="0" smtClean="0"/>
              <a:t>Watch</a:t>
            </a:r>
            <a:r>
              <a:rPr lang="en-GB" sz="2400" dirty="0" smtClean="0"/>
              <a:t> </a:t>
            </a:r>
            <a:r>
              <a:rPr lang="en-GB" sz="2400" i="1" u="sng" dirty="0" smtClean="0"/>
              <a:t>and</a:t>
            </a:r>
            <a:r>
              <a:rPr lang="en-GB" sz="2400" dirty="0" smtClean="0"/>
              <a:t> </a:t>
            </a:r>
            <a:r>
              <a:rPr lang="en-GB" sz="2400" b="1" dirty="0" smtClean="0"/>
              <a:t>sign</a:t>
            </a:r>
            <a:r>
              <a:rPr lang="en-GB" sz="2400" dirty="0" smtClean="0"/>
              <a:t> the story  </a:t>
            </a:r>
          </a:p>
          <a:p>
            <a:pPr marL="457200" indent="-457200"/>
            <a:r>
              <a:rPr lang="en-GB" sz="2000" u="sng" dirty="0" smtClean="0"/>
              <a:t>Focus</a:t>
            </a:r>
            <a:r>
              <a:rPr lang="en-GB" sz="2000" dirty="0" smtClean="0"/>
              <a:t>:  practise speaking and signing the story.  </a:t>
            </a:r>
          </a:p>
          <a:p>
            <a:pPr marL="457200" indent="-457200"/>
            <a:r>
              <a:rPr lang="en-GB" sz="2000" dirty="0" smtClean="0"/>
              <a:t>Communication skill – tone of voice.</a:t>
            </a:r>
          </a:p>
          <a:p>
            <a:pPr marL="457200" indent="-457200"/>
            <a:endParaRPr lang="en-GB" sz="800" dirty="0" smtClean="0"/>
          </a:p>
          <a:p>
            <a:pPr marL="457200" indent="-457200"/>
            <a:r>
              <a:rPr lang="en-GB" sz="2000" u="sng" dirty="0" smtClean="0"/>
              <a:t>Finally:</a:t>
            </a:r>
            <a:endParaRPr lang="en-GB" sz="2000" dirty="0" smtClean="0"/>
          </a:p>
          <a:p>
            <a:pPr marL="457200" indent="-457200"/>
            <a:r>
              <a:rPr lang="en-GB" sz="2400" i="1" dirty="0" smtClean="0"/>
              <a:t>Have a go </a:t>
            </a:r>
            <a:r>
              <a:rPr lang="en-GB" sz="2000" dirty="0" smtClean="0"/>
              <a:t>- </a:t>
            </a:r>
            <a:r>
              <a:rPr lang="en-GB" sz="2400" b="1" dirty="0" smtClean="0"/>
              <a:t>build a camp </a:t>
            </a:r>
            <a:r>
              <a:rPr lang="en-GB" sz="2000" dirty="0" smtClean="0"/>
              <a:t>–</a:t>
            </a:r>
          </a:p>
          <a:p>
            <a:pPr marL="457200" indent="-457200"/>
            <a:r>
              <a:rPr lang="en-GB" sz="2000" dirty="0" smtClean="0"/>
              <a:t>inside or outside, add some lighting.</a:t>
            </a:r>
          </a:p>
          <a:p>
            <a:pPr marL="457200" indent="-457200"/>
            <a:r>
              <a:rPr lang="en-GB" sz="2000" u="sng" dirty="0" smtClean="0"/>
              <a:t>Focus</a:t>
            </a:r>
            <a:r>
              <a:rPr lang="en-GB" sz="2000" dirty="0" smtClean="0"/>
              <a:t>: Building communication +</a:t>
            </a:r>
          </a:p>
          <a:p>
            <a:pPr marL="457200" indent="-457200"/>
            <a:r>
              <a:rPr lang="en-GB" sz="2000" dirty="0" smtClean="0"/>
              <a:t>logical thinking, sequencing , motor</a:t>
            </a:r>
          </a:p>
          <a:p>
            <a:pPr marL="457200" indent="-457200"/>
            <a:r>
              <a:rPr lang="en-GB" sz="2000" dirty="0" smtClean="0"/>
              <a:t>skills and sensory awareness.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tech\Pictures\English Faculty\Home Learning\Biscuit Camp 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191500" cy="6153150"/>
          </a:xfrm>
          <a:prstGeom prst="rect">
            <a:avLst/>
          </a:prstGeom>
          <a:noFill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 l="22255" t="48958" r="44363" b="36458"/>
          <a:stretch>
            <a:fillRect/>
          </a:stretch>
        </p:blipFill>
        <p:spPr bwMode="auto">
          <a:xfrm>
            <a:off x="533400" y="5410200"/>
            <a:ext cx="4653642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22255" t="33333" r="54905" b="53125"/>
          <a:stretch>
            <a:fillRect/>
          </a:stretch>
        </p:blipFill>
        <p:spPr bwMode="auto">
          <a:xfrm>
            <a:off x="685800" y="304800"/>
            <a:ext cx="27432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 l="22255" t="33333" r="56662" b="53125"/>
          <a:stretch>
            <a:fillRect/>
          </a:stretch>
        </p:blipFill>
        <p:spPr bwMode="auto">
          <a:xfrm>
            <a:off x="5257800" y="5410200"/>
            <a:ext cx="3200400" cy="1155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tech\Pictures\English Faculty\Home Learning\Biscuit Camp 11.jpg"/>
          <p:cNvPicPr>
            <a:picLocks noChangeAspect="1" noChangeArrowheads="1"/>
          </p:cNvPicPr>
          <p:nvPr/>
        </p:nvPicPr>
        <p:blipFill>
          <a:blip r:embed="rId2" cstate="print"/>
          <a:srcRect t="2867"/>
          <a:stretch>
            <a:fillRect/>
          </a:stretch>
        </p:blipFill>
        <p:spPr bwMode="auto">
          <a:xfrm>
            <a:off x="533400" y="381000"/>
            <a:ext cx="7964487" cy="5808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 l="21669" t="34375" r="64861" b="53125"/>
          <a:stretch>
            <a:fillRect/>
          </a:stretch>
        </p:blipFill>
        <p:spPr bwMode="auto">
          <a:xfrm>
            <a:off x="380999" y="5334000"/>
            <a:ext cx="2190749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 l="22474" t="34375" r="37116" b="52083"/>
          <a:stretch>
            <a:fillRect/>
          </a:stretch>
        </p:blipFill>
        <p:spPr bwMode="auto">
          <a:xfrm>
            <a:off x="2590800" y="5334000"/>
            <a:ext cx="6066692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tech\Pictures\English Faculty\Home Learning\Biscuit Camp 12.jpg"/>
          <p:cNvPicPr>
            <a:picLocks noChangeAspect="1" noChangeArrowheads="1"/>
          </p:cNvPicPr>
          <p:nvPr/>
        </p:nvPicPr>
        <p:blipFill>
          <a:blip r:embed="rId2" cstate="print"/>
          <a:srcRect t="5246"/>
          <a:stretch>
            <a:fillRect/>
          </a:stretch>
        </p:blipFill>
        <p:spPr bwMode="auto">
          <a:xfrm>
            <a:off x="685800" y="457200"/>
            <a:ext cx="7729537" cy="55054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 l="37482" t="33333" r="49634" b="53125"/>
          <a:stretch>
            <a:fillRect/>
          </a:stretch>
        </p:blipFill>
        <p:spPr bwMode="auto">
          <a:xfrm>
            <a:off x="5410200" y="5181600"/>
            <a:ext cx="2192215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22255" t="34082" r="64275" b="53125"/>
          <a:stretch>
            <a:fillRect/>
          </a:stretch>
        </p:blipFill>
        <p:spPr bwMode="auto">
          <a:xfrm>
            <a:off x="1371600" y="5181600"/>
            <a:ext cx="2362200" cy="1261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tech\Pictures\English Faculty\Home Learning\Biscuit Camp 13.jpg"/>
          <p:cNvPicPr>
            <a:picLocks noChangeAspect="1" noChangeArrowheads="1"/>
          </p:cNvPicPr>
          <p:nvPr/>
        </p:nvPicPr>
        <p:blipFill>
          <a:blip r:embed="rId2" cstate="print"/>
          <a:srcRect t="6291"/>
          <a:stretch>
            <a:fillRect/>
          </a:stretch>
        </p:blipFill>
        <p:spPr bwMode="auto">
          <a:xfrm>
            <a:off x="533400" y="381000"/>
            <a:ext cx="8066087" cy="5675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 l="22255" t="33333" r="60761" b="52084"/>
          <a:stretch>
            <a:fillRect/>
          </a:stretch>
        </p:blipFill>
        <p:spPr bwMode="auto">
          <a:xfrm>
            <a:off x="762000" y="5105400"/>
            <a:ext cx="3156857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/>
          <a:srcRect l="23060" t="34375" r="61127" b="53125"/>
          <a:stretch>
            <a:fillRect/>
          </a:stretch>
        </p:blipFill>
        <p:spPr bwMode="auto">
          <a:xfrm>
            <a:off x="5791200" y="2209800"/>
            <a:ext cx="20574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tech\Pictures\English Faculty\Home Learning\Biscuit Camp 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3" y="400050"/>
            <a:ext cx="8066087" cy="6056313"/>
          </a:xfrm>
          <a:prstGeom prst="rect">
            <a:avLst/>
          </a:prstGeom>
          <a:noFill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 l="22138" t="34167" r="45066" b="52292"/>
          <a:stretch>
            <a:fillRect/>
          </a:stretch>
        </p:blipFill>
        <p:spPr bwMode="auto">
          <a:xfrm>
            <a:off x="685800" y="609600"/>
            <a:ext cx="4595446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05906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smtClean="0"/>
              <a:t>Have a go - </a:t>
            </a:r>
            <a:r>
              <a:rPr lang="en-GB" sz="2400" b="1" dirty="0" smtClean="0"/>
              <a:t>building a camp</a:t>
            </a:r>
            <a:r>
              <a:rPr lang="en-GB" dirty="0" smtClean="0"/>
              <a:t>. Inside or outside, add some lighting if you can.</a:t>
            </a:r>
            <a:endParaRPr lang="en-GB" dirty="0"/>
          </a:p>
        </p:txBody>
      </p:sp>
      <p:pic>
        <p:nvPicPr>
          <p:cNvPr id="1028" name="Picture 4" descr="12742461_1173236006022578_8993886399468489341_n"/>
          <p:cNvPicPr>
            <a:picLocks noChangeAspect="1" noChangeArrowheads="1"/>
          </p:cNvPicPr>
          <p:nvPr/>
        </p:nvPicPr>
        <p:blipFill>
          <a:blip r:embed="rId2" cstate="print"/>
          <a:srcRect b="16136"/>
          <a:stretch>
            <a:fillRect/>
          </a:stretch>
        </p:blipFill>
        <p:spPr bwMode="auto">
          <a:xfrm>
            <a:off x="4724400" y="3581400"/>
            <a:ext cx="4183529" cy="304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0" name="Picture 6" descr="11026294_974323662580481_3069360847880847418_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838200"/>
            <a:ext cx="3200400" cy="26536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4" name="Picture 10" descr="img_5904"/>
          <p:cNvPicPr>
            <a:picLocks noChangeAspect="1" noChangeArrowheads="1"/>
          </p:cNvPicPr>
          <p:nvPr/>
        </p:nvPicPr>
        <p:blipFill>
          <a:blip r:embed="rId4" cstate="print"/>
          <a:srcRect l="33594" r="1562" b="33898"/>
          <a:stretch>
            <a:fillRect/>
          </a:stretch>
        </p:blipFill>
        <p:spPr bwMode="auto">
          <a:xfrm>
            <a:off x="6400800" y="838200"/>
            <a:ext cx="2534244" cy="25834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04800" y="762000"/>
            <a:ext cx="2450736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u="sng" dirty="0" smtClean="0"/>
              <a:t>What you need ideas:</a:t>
            </a:r>
          </a:p>
          <a:p>
            <a:r>
              <a:rPr lang="en-GB" sz="2000" dirty="0" smtClean="0"/>
              <a:t>blanket</a:t>
            </a:r>
          </a:p>
          <a:p>
            <a:r>
              <a:rPr lang="en-GB" sz="2000" dirty="0" smtClean="0"/>
              <a:t>bed sheet</a:t>
            </a:r>
          </a:p>
          <a:p>
            <a:r>
              <a:rPr lang="en-GB" sz="2000" dirty="0" smtClean="0"/>
              <a:t>string</a:t>
            </a:r>
          </a:p>
          <a:p>
            <a:r>
              <a:rPr lang="en-GB" sz="2000" dirty="0" smtClean="0"/>
              <a:t>clothes pegs</a:t>
            </a:r>
          </a:p>
          <a:p>
            <a:r>
              <a:rPr lang="en-GB" sz="2000" dirty="0" smtClean="0"/>
              <a:t>fairy lights </a:t>
            </a:r>
          </a:p>
          <a:p>
            <a:r>
              <a:rPr lang="en-GB" sz="2000" dirty="0" smtClean="0"/>
              <a:t>torch</a:t>
            </a:r>
          </a:p>
          <a:p>
            <a:r>
              <a:rPr lang="en-GB" sz="2000" dirty="0" err="1" smtClean="0"/>
              <a:t>glo</a:t>
            </a:r>
            <a:r>
              <a:rPr lang="en-GB" sz="2000" dirty="0" smtClean="0"/>
              <a:t> sticks</a:t>
            </a:r>
          </a:p>
          <a:p>
            <a:r>
              <a:rPr lang="en-GB" sz="2000" dirty="0" smtClean="0"/>
              <a:t>Pillows/cushions</a:t>
            </a:r>
          </a:p>
          <a:p>
            <a:r>
              <a:rPr lang="en-GB" sz="2000" i="1" dirty="0" smtClean="0"/>
              <a:t>and of course..</a:t>
            </a:r>
            <a:r>
              <a:rPr lang="en-GB" sz="2000" dirty="0" smtClean="0"/>
              <a:t>.</a:t>
            </a:r>
          </a:p>
          <a:p>
            <a:r>
              <a:rPr lang="en-GB" sz="2000" dirty="0" smtClean="0"/>
              <a:t>biscuits!</a:t>
            </a:r>
          </a:p>
        </p:txBody>
      </p:sp>
      <p:pic>
        <p:nvPicPr>
          <p:cNvPr id="1037" name="Picture 13" descr="C:\Users\tech\Pictures\English Faculty\Home Learning\fairylight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1" y="3124025"/>
            <a:ext cx="1600200" cy="11527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41" name="Picture 17" descr="York Survey Supply Centre - 1W COB 70 Lumens Black Rubber Coated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1524000"/>
            <a:ext cx="1104900" cy="1104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43" name="Picture 19" descr="Winomo 40 Coloured Wooden Clothes Pegs Pins Clothespins 2.9 Inch ..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1" y="3124201"/>
            <a:ext cx="1523999" cy="1201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6" name="Picture 2" descr="Hangout: How to build a perfect children's den - BritMum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18" y="4399306"/>
            <a:ext cx="4302702" cy="22007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28600"/>
            <a:ext cx="805906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smtClean="0"/>
              <a:t>Have a go - </a:t>
            </a:r>
            <a:r>
              <a:rPr lang="en-GB" sz="2400" b="1" dirty="0" smtClean="0"/>
              <a:t>building a camp</a:t>
            </a:r>
            <a:r>
              <a:rPr lang="en-GB" dirty="0" smtClean="0"/>
              <a:t>. Inside or outside, add some lighting if you can.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28600" y="9144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u="sng" dirty="0" smtClean="0"/>
              <a:t>What You Need - Under Table Ocean Den</a:t>
            </a:r>
          </a:p>
          <a:p>
            <a:r>
              <a:rPr lang="en-GB" dirty="0" smtClean="0"/>
              <a:t>coloured paper/card</a:t>
            </a:r>
          </a:p>
          <a:p>
            <a:r>
              <a:rPr lang="en-GB" dirty="0" smtClean="0"/>
              <a:t>felt tip pens to decorate the paper fish</a:t>
            </a:r>
          </a:p>
          <a:p>
            <a:r>
              <a:rPr lang="en-GB" dirty="0" smtClean="0"/>
              <a:t>cling film </a:t>
            </a:r>
          </a:p>
          <a:p>
            <a:r>
              <a:rPr lang="en-GB" dirty="0" smtClean="0"/>
              <a:t>sticky tape</a:t>
            </a:r>
          </a:p>
          <a:p>
            <a:r>
              <a:rPr lang="en-GB" dirty="0" smtClean="0"/>
              <a:t>blue towel/sheet/table cloth for the ocean floor</a:t>
            </a:r>
          </a:p>
          <a:p>
            <a:r>
              <a:rPr lang="en-GB" dirty="0" smtClean="0"/>
              <a:t>cushions (blue or green, if possible)</a:t>
            </a:r>
          </a:p>
          <a:p>
            <a:r>
              <a:rPr lang="en-GB" dirty="0" smtClean="0"/>
              <a:t>fairy lights  (battery operated?)</a:t>
            </a:r>
          </a:p>
          <a:p>
            <a:r>
              <a:rPr lang="en-GB" dirty="0" smtClean="0"/>
              <a:t>big table cloth to go over the top</a:t>
            </a:r>
            <a:endParaRPr lang="en-GB" dirty="0"/>
          </a:p>
        </p:txBody>
      </p:sp>
      <p:pic>
        <p:nvPicPr>
          <p:cNvPr id="28676" name="Picture 4" descr="20140212-223446.jpg"/>
          <p:cNvPicPr>
            <a:picLocks noChangeAspect="1" noChangeArrowheads="1"/>
          </p:cNvPicPr>
          <p:nvPr/>
        </p:nvPicPr>
        <p:blipFill>
          <a:blip r:embed="rId2" cstate="print"/>
          <a:srcRect l="6667" r="1667" b="17241"/>
          <a:stretch>
            <a:fillRect/>
          </a:stretch>
        </p:blipFill>
        <p:spPr bwMode="auto">
          <a:xfrm>
            <a:off x="4876800" y="838200"/>
            <a:ext cx="3886200" cy="23317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8678" name="Picture 6" descr="20140212-223651.jpg"/>
          <p:cNvPicPr>
            <a:picLocks noChangeAspect="1" noChangeArrowheads="1"/>
          </p:cNvPicPr>
          <p:nvPr/>
        </p:nvPicPr>
        <p:blipFill>
          <a:blip r:embed="rId3" cstate="print"/>
          <a:srcRect l="4167" b="13692"/>
          <a:stretch>
            <a:fillRect/>
          </a:stretch>
        </p:blipFill>
        <p:spPr bwMode="auto">
          <a:xfrm>
            <a:off x="3733800" y="3250869"/>
            <a:ext cx="5066548" cy="33556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8680" name="Picture 8" descr="under table ocean den"/>
          <p:cNvPicPr>
            <a:picLocks noChangeAspect="1" noChangeArrowheads="1"/>
          </p:cNvPicPr>
          <p:nvPr/>
        </p:nvPicPr>
        <p:blipFill>
          <a:blip r:embed="rId4" cstate="print"/>
          <a:srcRect l="50000" t="27157" r="11667" b="28713"/>
          <a:stretch>
            <a:fillRect/>
          </a:stretch>
        </p:blipFill>
        <p:spPr bwMode="auto">
          <a:xfrm>
            <a:off x="228600" y="3962400"/>
            <a:ext cx="3145692" cy="2667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tech\Pictures\English Faculty\Home Learning\Biscuit Camp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7755545" cy="58300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22255" t="33333" r="40263" b="53125"/>
          <a:stretch>
            <a:fillRect/>
          </a:stretch>
        </p:blipFill>
        <p:spPr bwMode="auto">
          <a:xfrm>
            <a:off x="3059723" y="5486400"/>
            <a:ext cx="5627077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Users\tech\Pictures\English Faculty\Home Learning\Biscuit Camp miss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038" y="447675"/>
            <a:ext cx="8035925" cy="596265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22840" t="33333" r="53148" b="53125"/>
          <a:stretch>
            <a:fillRect/>
          </a:stretch>
        </p:blipFill>
        <p:spPr bwMode="auto">
          <a:xfrm>
            <a:off x="457200" y="5562600"/>
            <a:ext cx="32004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 l="22554" t="33036" r="38308" b="52806"/>
          <a:stretch>
            <a:fillRect/>
          </a:stretch>
        </p:blipFill>
        <p:spPr bwMode="auto">
          <a:xfrm>
            <a:off x="3733800" y="5562600"/>
            <a:ext cx="487045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tech\Pictures\English Faculty\Home Learning\Biscuit Camp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7448550" cy="5595937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 l="21415" t="48972" r="51052" b="34704"/>
          <a:stretch>
            <a:fillRect/>
          </a:stretch>
        </p:blipFill>
        <p:spPr bwMode="auto">
          <a:xfrm>
            <a:off x="4800600" y="5257800"/>
            <a:ext cx="36576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21415" t="32648" r="51052" b="52388"/>
          <a:stretch>
            <a:fillRect/>
          </a:stretch>
        </p:blipFill>
        <p:spPr bwMode="auto">
          <a:xfrm>
            <a:off x="685800" y="5257800"/>
            <a:ext cx="4071389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tech\Pictures\English Faculty\Home Learning\Biscuit Camp 5.jpg"/>
          <p:cNvPicPr>
            <a:picLocks noChangeAspect="1" noChangeArrowheads="1"/>
          </p:cNvPicPr>
          <p:nvPr/>
        </p:nvPicPr>
        <p:blipFill>
          <a:blip r:embed="rId2" cstate="print"/>
          <a:srcRect t="8919"/>
          <a:stretch>
            <a:fillRect/>
          </a:stretch>
        </p:blipFill>
        <p:spPr bwMode="auto">
          <a:xfrm>
            <a:off x="457200" y="304800"/>
            <a:ext cx="7964487" cy="54467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l="21669" t="32292" r="48463" b="53125"/>
          <a:stretch>
            <a:fillRect/>
          </a:stretch>
        </p:blipFill>
        <p:spPr bwMode="auto">
          <a:xfrm>
            <a:off x="381000" y="5257800"/>
            <a:ext cx="4773387" cy="13103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 l="22317" t="33335" r="56879" b="53482"/>
          <a:stretch>
            <a:fillRect/>
          </a:stretch>
        </p:blipFill>
        <p:spPr bwMode="auto">
          <a:xfrm>
            <a:off x="5105400" y="5257800"/>
            <a:ext cx="3648074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tech\Pictures\English Faculty\Home Learning\Biscuit Camp 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938" y="379413"/>
            <a:ext cx="8110537" cy="6097587"/>
          </a:xfrm>
          <a:prstGeom prst="rect">
            <a:avLst/>
          </a:prstGeom>
          <a:noFill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 l="34441" t="34415" r="46706" b="52084"/>
          <a:stretch>
            <a:fillRect/>
          </a:stretch>
        </p:blipFill>
        <p:spPr bwMode="auto">
          <a:xfrm>
            <a:off x="685800" y="3352800"/>
            <a:ext cx="2362200" cy="9510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 l="21889" t="33333" r="24817" b="52084"/>
          <a:stretch>
            <a:fillRect/>
          </a:stretch>
        </p:blipFill>
        <p:spPr bwMode="auto">
          <a:xfrm>
            <a:off x="914400" y="5562600"/>
            <a:ext cx="69342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tech\Pictures\English Faculty\Home Learning\Biscuit Camp 7.jpg"/>
          <p:cNvPicPr>
            <a:picLocks noChangeAspect="1" noChangeArrowheads="1"/>
          </p:cNvPicPr>
          <p:nvPr/>
        </p:nvPicPr>
        <p:blipFill>
          <a:blip r:embed="rId2" cstate="print"/>
          <a:srcRect t="6989"/>
          <a:stretch>
            <a:fillRect/>
          </a:stretch>
        </p:blipFill>
        <p:spPr bwMode="auto">
          <a:xfrm>
            <a:off x="457200" y="228600"/>
            <a:ext cx="8255000" cy="57673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l="21669" t="33988" r="48463" b="53125"/>
          <a:stretch>
            <a:fillRect/>
          </a:stretch>
        </p:blipFill>
        <p:spPr bwMode="auto">
          <a:xfrm>
            <a:off x="381000" y="5410200"/>
            <a:ext cx="4773387" cy="11579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 l="22840" t="34008" r="58419" b="53125"/>
          <a:stretch>
            <a:fillRect/>
          </a:stretch>
        </p:blipFill>
        <p:spPr bwMode="auto">
          <a:xfrm>
            <a:off x="5334000" y="5334000"/>
            <a:ext cx="3158308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tech\Pictures\English Faculty\Home Learning\Biscuit Camp 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8042275" cy="60309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 l="22255" t="34375" r="37335" b="53125"/>
          <a:stretch>
            <a:fillRect/>
          </a:stretch>
        </p:blipFill>
        <p:spPr bwMode="auto">
          <a:xfrm>
            <a:off x="1447800" y="5410200"/>
            <a:ext cx="657225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tech\Pictures\English Faculty\Home Learning\Biscuit Camp 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963" y="438150"/>
            <a:ext cx="7964487" cy="5980113"/>
          </a:xfrm>
          <a:prstGeom prst="rect">
            <a:avLst/>
          </a:prstGeom>
          <a:noFill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/>
          <a:srcRect l="23060" t="33333" r="51757" b="53125"/>
          <a:stretch>
            <a:fillRect/>
          </a:stretch>
        </p:blipFill>
        <p:spPr bwMode="auto">
          <a:xfrm>
            <a:off x="3810000" y="4876800"/>
            <a:ext cx="4536831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 cstate="print"/>
          <a:srcRect l="28696" t="34375" r="66033" b="56250"/>
          <a:stretch>
            <a:fillRect/>
          </a:stretch>
        </p:blipFill>
        <p:spPr bwMode="auto">
          <a:xfrm>
            <a:off x="4876800" y="5029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 l="22474" t="33333" r="70498" b="57292"/>
          <a:stretch>
            <a:fillRect/>
          </a:stretch>
        </p:blipFill>
        <p:spPr bwMode="auto">
          <a:xfrm>
            <a:off x="3886200" y="5029200"/>
            <a:ext cx="100584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202</Words>
  <Application>Microsoft Office PowerPoint</Application>
  <PresentationFormat>On-screen Show (4:3)</PresentationFormat>
  <Paragraphs>42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</dc:creator>
  <cp:lastModifiedBy>ANorris.312</cp:lastModifiedBy>
  <cp:revision>32</cp:revision>
  <dcterms:created xsi:type="dcterms:W3CDTF">2020-07-14T17:05:27Z</dcterms:created>
  <dcterms:modified xsi:type="dcterms:W3CDTF">2020-07-16T07:57:09Z</dcterms:modified>
</cp:coreProperties>
</file>