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AC8F-3C91-4529-B775-40C662DF7BFC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D1A0-09B9-4317-975A-347633BFF59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youtube.com/watch?v=iropsnsCEjA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Za2QkHEAE9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n0OFH4xpPr4" TargetMode="External"/><Relationship Id="rId4" Type="http://schemas.openxmlformats.org/officeDocument/2006/relationships/hyperlink" Target="https://www.youtube.com/watch?v=i3Kh61bNpg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52400"/>
            <a:ext cx="6997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/>
              <a:t>Ready to Write:</a:t>
            </a:r>
            <a:r>
              <a:rPr lang="en-GB" dirty="0" smtClean="0"/>
              <a:t> </a:t>
            </a:r>
            <a:r>
              <a:rPr lang="en-GB" sz="2400" b="1" dirty="0" smtClean="0"/>
              <a:t>Writing an original Story</a:t>
            </a:r>
            <a:r>
              <a:rPr lang="en-GB" sz="2400" dirty="0" smtClean="0"/>
              <a:t> – </a:t>
            </a:r>
            <a:r>
              <a:rPr lang="en-GB" sz="2400" i="1" dirty="0" smtClean="0"/>
              <a:t>Set in a Castle</a:t>
            </a:r>
            <a:endParaRPr lang="en-GB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257800" y="2743200"/>
            <a:ext cx="3581400" cy="365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</a:rPr>
              <a:t>Key Words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GB" sz="2000" b="1" dirty="0" smtClean="0">
                <a:solidFill>
                  <a:schemeClr val="tx1"/>
                </a:solidFill>
              </a:rPr>
              <a:t>character </a:t>
            </a:r>
            <a:r>
              <a:rPr lang="en-GB" dirty="0" smtClean="0">
                <a:solidFill>
                  <a:schemeClr val="tx1"/>
                </a:solidFill>
              </a:rPr>
              <a:t>= a person, animal, creature or animated object in a story.</a:t>
            </a:r>
          </a:p>
          <a:p>
            <a:endParaRPr lang="en-GB" sz="800" b="1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castle</a:t>
            </a:r>
            <a:r>
              <a:rPr lang="en-GB" dirty="0" smtClean="0">
                <a:solidFill>
                  <a:schemeClr val="tx1"/>
                </a:solidFill>
              </a:rPr>
              <a:t> = a strong building which can withstand an attack usually with thick walls and battlements.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s</a:t>
            </a:r>
            <a:r>
              <a:rPr lang="en-GB" sz="2000" b="1" dirty="0" smtClean="0">
                <a:solidFill>
                  <a:schemeClr val="tx1"/>
                </a:solidFill>
              </a:rPr>
              <a:t>etting</a:t>
            </a:r>
            <a:r>
              <a:rPr lang="en-GB" dirty="0" smtClean="0">
                <a:solidFill>
                  <a:schemeClr val="tx1"/>
                </a:solidFill>
              </a:rPr>
              <a:t> =  a place where a story happens</a:t>
            </a:r>
          </a:p>
          <a:p>
            <a:endParaRPr lang="en-GB" sz="800" dirty="0" smtClean="0">
              <a:solidFill>
                <a:schemeClr val="tx1"/>
              </a:solidFill>
            </a:endParaRPr>
          </a:p>
          <a:p>
            <a:r>
              <a:rPr lang="en-GB" sz="2000" b="1" dirty="0" smtClean="0">
                <a:solidFill>
                  <a:schemeClr val="tx1"/>
                </a:solidFill>
              </a:rPr>
              <a:t>adjective </a:t>
            </a:r>
            <a:r>
              <a:rPr lang="en-GB" dirty="0" smtClean="0">
                <a:solidFill>
                  <a:schemeClr val="tx1"/>
                </a:solidFill>
              </a:rPr>
              <a:t>= a word that describes an animal, person, place, thing.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685800"/>
            <a:ext cx="4876800" cy="579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</a:rPr>
              <a:t>Storytelling Task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This work is to help </a:t>
            </a:r>
            <a:r>
              <a:rPr lang="en-GB" b="1" dirty="0" smtClean="0">
                <a:solidFill>
                  <a:schemeClr val="tx1"/>
                </a:solidFill>
              </a:rPr>
              <a:t>build </a:t>
            </a:r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b="1" i="1" dirty="0" smtClean="0">
                <a:solidFill>
                  <a:schemeClr val="tx1"/>
                </a:solidFill>
              </a:rPr>
              <a:t>skills </a:t>
            </a:r>
            <a:r>
              <a:rPr lang="en-GB" i="1" dirty="0" smtClean="0">
                <a:solidFill>
                  <a:schemeClr val="tx1"/>
                </a:solidFill>
              </a:rPr>
              <a:t>and confidence </a:t>
            </a:r>
            <a:r>
              <a:rPr lang="en-GB" b="1" dirty="0" smtClean="0">
                <a:solidFill>
                  <a:schemeClr val="tx1"/>
                </a:solidFill>
              </a:rPr>
              <a:t>planning </a:t>
            </a:r>
            <a:r>
              <a:rPr lang="en-GB" dirty="0" smtClean="0">
                <a:solidFill>
                  <a:schemeClr val="tx1"/>
                </a:solidFill>
              </a:rPr>
              <a:t>and then </a:t>
            </a:r>
            <a:r>
              <a:rPr lang="en-GB" b="1" dirty="0" smtClean="0">
                <a:solidFill>
                  <a:schemeClr val="tx1"/>
                </a:solidFill>
              </a:rPr>
              <a:t>writing </a:t>
            </a:r>
            <a:r>
              <a:rPr lang="en-GB" dirty="0" smtClean="0">
                <a:solidFill>
                  <a:schemeClr val="tx1"/>
                </a:solidFill>
              </a:rPr>
              <a:t>an original story.   </a:t>
            </a:r>
          </a:p>
          <a:p>
            <a:r>
              <a:rPr lang="en-GB" u="sng" dirty="0" smtClean="0">
                <a:solidFill>
                  <a:schemeClr val="tx1"/>
                </a:solidFill>
              </a:rPr>
              <a:t>Remember</a:t>
            </a:r>
            <a:r>
              <a:rPr lang="en-GB" dirty="0" smtClean="0">
                <a:solidFill>
                  <a:schemeClr val="tx1"/>
                </a:solidFill>
              </a:rPr>
              <a:t>:  Use your research to make your story feel like it is true!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GB" sz="2000" b="1" dirty="0" smtClean="0">
                <a:solidFill>
                  <a:schemeClr val="tx1"/>
                </a:solidFill>
              </a:rPr>
              <a:t>Watch</a:t>
            </a:r>
            <a:r>
              <a:rPr lang="en-GB" sz="2000" dirty="0" smtClean="0">
                <a:solidFill>
                  <a:schemeClr val="tx1"/>
                </a:solidFill>
              </a:rPr>
              <a:t> and </a:t>
            </a:r>
            <a:r>
              <a:rPr lang="en-GB" sz="2000" b="1" dirty="0" smtClean="0">
                <a:solidFill>
                  <a:schemeClr val="tx1"/>
                </a:solidFill>
              </a:rPr>
              <a:t>talk</a:t>
            </a:r>
            <a:r>
              <a:rPr lang="en-GB" sz="2000" dirty="0" smtClean="0">
                <a:solidFill>
                  <a:schemeClr val="tx1"/>
                </a:solidFill>
              </a:rPr>
              <a:t> about either the video clips or films/stories you have at home.</a:t>
            </a:r>
          </a:p>
          <a:p>
            <a:pPr marL="457200" indent="-457200">
              <a:buAutoNum type="arabicPeriod" startAt="2"/>
            </a:pPr>
            <a:r>
              <a:rPr lang="en-GB" sz="2000" b="1" dirty="0" smtClean="0">
                <a:solidFill>
                  <a:schemeClr val="tx1"/>
                </a:solidFill>
              </a:rPr>
              <a:t>Planning:</a:t>
            </a:r>
            <a:r>
              <a:rPr lang="en-GB" sz="2000" dirty="0" smtClean="0">
                <a:solidFill>
                  <a:schemeClr val="tx1"/>
                </a:solidFill>
              </a:rPr>
              <a:t> Choose </a:t>
            </a:r>
            <a:r>
              <a:rPr lang="en-GB" sz="2000" b="1" dirty="0" smtClean="0">
                <a:solidFill>
                  <a:schemeClr val="tx1"/>
                </a:solidFill>
              </a:rPr>
              <a:t>a castle, </a:t>
            </a:r>
            <a:r>
              <a:rPr lang="en-GB" sz="2000" dirty="0" smtClean="0">
                <a:solidFill>
                  <a:schemeClr val="tx1"/>
                </a:solidFill>
              </a:rPr>
              <a:t>decide on </a:t>
            </a:r>
            <a:r>
              <a:rPr lang="en-GB" sz="2000" b="1" dirty="0" smtClean="0">
                <a:solidFill>
                  <a:schemeClr val="tx1"/>
                </a:solidFill>
              </a:rPr>
              <a:t>2 or 3 main characters </a:t>
            </a:r>
            <a:r>
              <a:rPr lang="en-GB" sz="2000" dirty="0" smtClean="0">
                <a:solidFill>
                  <a:schemeClr val="tx1"/>
                </a:solidFill>
              </a:rPr>
              <a:t>and then the</a:t>
            </a:r>
            <a:r>
              <a:rPr lang="en-GB" sz="2000" b="1" dirty="0" smtClean="0">
                <a:solidFill>
                  <a:schemeClr val="tx1"/>
                </a:solidFill>
              </a:rPr>
              <a:t> order of events </a:t>
            </a:r>
            <a:r>
              <a:rPr lang="en-GB" sz="2000" dirty="0" smtClean="0">
                <a:solidFill>
                  <a:schemeClr val="tx1"/>
                </a:solidFill>
              </a:rPr>
              <a:t>in your story</a:t>
            </a:r>
            <a:r>
              <a:rPr lang="en-GB" sz="2000" b="1" dirty="0" smtClean="0">
                <a:solidFill>
                  <a:schemeClr val="tx1"/>
                </a:solidFill>
              </a:rPr>
              <a:t>. </a:t>
            </a:r>
            <a:r>
              <a:rPr lang="en-GB" sz="2000" dirty="0" smtClean="0">
                <a:solidFill>
                  <a:schemeClr val="tx1"/>
                </a:solidFill>
              </a:rPr>
              <a:t>[see slide 3]</a:t>
            </a:r>
          </a:p>
          <a:p>
            <a:pPr marL="457200" indent="-457200">
              <a:buAutoNum type="arabicPeriod" startAt="2"/>
            </a:pPr>
            <a:r>
              <a:rPr lang="en-GB" sz="2000" b="1" u="sng" dirty="0" smtClean="0">
                <a:solidFill>
                  <a:schemeClr val="tx1"/>
                </a:solidFill>
              </a:rPr>
              <a:t>Ready to write</a:t>
            </a:r>
            <a:r>
              <a:rPr lang="en-GB" sz="2000" dirty="0" smtClean="0">
                <a:solidFill>
                  <a:schemeClr val="tx1"/>
                </a:solidFill>
              </a:rPr>
              <a:t>: Write a short story set in a castle.  </a:t>
            </a:r>
          </a:p>
          <a:p>
            <a:pPr marL="457200" indent="-457200"/>
            <a:endParaRPr lang="en-GB" sz="1000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u="sng" dirty="0" smtClean="0">
                <a:solidFill>
                  <a:schemeClr val="tx1"/>
                </a:solidFill>
              </a:rPr>
              <a:t>Think</a:t>
            </a:r>
            <a:r>
              <a:rPr lang="en-GB" sz="2000" dirty="0" smtClean="0">
                <a:solidFill>
                  <a:schemeClr val="tx1"/>
                </a:solidFill>
              </a:rPr>
              <a:t>: What type of story will it be?</a:t>
            </a:r>
          </a:p>
          <a:p>
            <a:pPr marL="457200" indent="-457200"/>
            <a:r>
              <a:rPr lang="en-GB" sz="2000" i="1" dirty="0" smtClean="0">
                <a:solidFill>
                  <a:schemeClr val="tx1"/>
                </a:solidFill>
              </a:rPr>
              <a:t>adventure + battles, romance or a scary tale!</a:t>
            </a:r>
          </a:p>
          <a:p>
            <a:pPr marL="457200" indent="-457200"/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          Who will be in the story?</a:t>
            </a:r>
          </a:p>
          <a:p>
            <a:pPr marL="457200" indent="-457200"/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i="1" dirty="0" smtClean="0">
                <a:solidFill>
                  <a:schemeClr val="tx1"/>
                </a:solidFill>
              </a:rPr>
              <a:t>a prince or princess, dragon, ogre or witch! </a:t>
            </a:r>
            <a:endParaRPr lang="en-GB" sz="800" i="1" dirty="0" smtClean="0">
              <a:solidFill>
                <a:schemeClr val="tx1"/>
              </a:solidFill>
            </a:endParaRPr>
          </a:p>
          <a:p>
            <a:endParaRPr lang="en-GB" sz="800" b="1" dirty="0" smtClean="0">
              <a:solidFill>
                <a:schemeClr val="tx1"/>
              </a:solidFill>
            </a:endParaRPr>
          </a:p>
        </p:txBody>
      </p:sp>
      <p:pic>
        <p:nvPicPr>
          <p:cNvPr id="2052" name="Picture 4" descr="Shrek (film) | WikiShrek | Fandom"/>
          <p:cNvPicPr>
            <a:picLocks noChangeAspect="1" noChangeArrowheads="1"/>
          </p:cNvPicPr>
          <p:nvPr/>
        </p:nvPicPr>
        <p:blipFill>
          <a:blip r:embed="rId2" cstate="print"/>
          <a:srcRect b="7244"/>
          <a:stretch>
            <a:fillRect/>
          </a:stretch>
        </p:blipFill>
        <p:spPr bwMode="auto">
          <a:xfrm>
            <a:off x="5257799" y="685800"/>
            <a:ext cx="1411731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4" name="Picture 6" descr="Maleficent (Film) - TV Tropes"/>
          <p:cNvPicPr>
            <a:picLocks noChangeAspect="1" noChangeArrowheads="1"/>
          </p:cNvPicPr>
          <p:nvPr/>
        </p:nvPicPr>
        <p:blipFill>
          <a:blip r:embed="rId3" cstate="print"/>
          <a:srcRect b="3846"/>
          <a:stretch>
            <a:fillRect/>
          </a:stretch>
        </p:blipFill>
        <p:spPr bwMode="auto">
          <a:xfrm>
            <a:off x="7467600" y="685800"/>
            <a:ext cx="1385455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6" name="Picture 8" descr="Beauty and the Beast: The fangirl's review - The Bl_nkpage"/>
          <p:cNvPicPr>
            <a:picLocks noChangeAspect="1" noChangeArrowheads="1"/>
          </p:cNvPicPr>
          <p:nvPr/>
        </p:nvPicPr>
        <p:blipFill>
          <a:blip r:embed="rId4" cstate="print"/>
          <a:srcRect l="19556" t="6666" r="33333"/>
          <a:stretch>
            <a:fillRect/>
          </a:stretch>
        </p:blipFill>
        <p:spPr bwMode="auto">
          <a:xfrm>
            <a:off x="6553200" y="1143000"/>
            <a:ext cx="1114698" cy="144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895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https://www.youtube.com/watch?v=Za2QkHEAE9Q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8610600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 smtClean="0"/>
              <a:t>Characters and what might happen?</a:t>
            </a:r>
            <a:r>
              <a:rPr lang="en-GB" sz="2400" dirty="0" smtClean="0"/>
              <a:t>  </a:t>
            </a:r>
          </a:p>
          <a:p>
            <a:r>
              <a:rPr lang="en-GB" sz="2000" b="1" dirty="0" smtClean="0"/>
              <a:t>Watch these clips </a:t>
            </a:r>
            <a:r>
              <a:rPr lang="en-GB" sz="2000" i="1" u="sng" dirty="0" smtClean="0"/>
              <a:t>OR </a:t>
            </a:r>
            <a:r>
              <a:rPr lang="en-GB" sz="2000" b="1" dirty="0" smtClean="0"/>
              <a:t>re-watch your favourite films, T.V. Programmes or stories.</a:t>
            </a:r>
          </a:p>
          <a:p>
            <a:r>
              <a:rPr lang="en-GB" i="1" u="sng" dirty="0" smtClean="0"/>
              <a:t>THINK  </a:t>
            </a:r>
          </a:p>
          <a:p>
            <a:r>
              <a:rPr lang="en-GB" sz="2000" b="1" dirty="0" smtClean="0"/>
              <a:t>Who will be in your story?  </a:t>
            </a:r>
            <a:r>
              <a:rPr lang="en-GB" sz="2000" dirty="0" smtClean="0"/>
              <a:t>maybe a prince or princess, a dragon, ogre, donkey or a wicked witch or wizard </a:t>
            </a:r>
          </a:p>
          <a:p>
            <a:r>
              <a:rPr lang="en-GB" sz="2000" b="1" dirty="0" smtClean="0"/>
              <a:t>What will happen in your story?  </a:t>
            </a:r>
            <a:r>
              <a:rPr lang="en-GB" dirty="0" smtClean="0"/>
              <a:t>moments of tension and danger for your characters, moments of romance perhaps    Whose side are you on – is the ‘baddie’ really bad?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352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Shrek</a:t>
            </a:r>
            <a:r>
              <a:rPr lang="en-GB" dirty="0" smtClean="0"/>
              <a:t>  - The highest room in tallest tower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" y="36576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https://www.youtube.com/watch?v=iropsnsCEjA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3948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Beauty and the Beast </a:t>
            </a:r>
            <a:r>
              <a:rPr lang="en-GB" dirty="0" smtClean="0"/>
              <a:t>– Who lives here?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4724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https://www.youtube.com/watch?v=i3Kh61bNpgA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638800"/>
            <a:ext cx="3682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Malificent</a:t>
            </a:r>
            <a:r>
              <a:rPr lang="en-GB" dirty="0" smtClean="0"/>
              <a:t>  - Whose side are you on? 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04800" y="5943600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https://www.youtube.com/watch?v=n0OFH4xpPr4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590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Shrek</a:t>
            </a:r>
            <a:r>
              <a:rPr lang="en-GB" dirty="0" smtClean="0"/>
              <a:t>  - Entering the Princess Fiona’s castle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 l="1757" t="19792" r="34993" b="33333"/>
          <a:stretch>
            <a:fillRect/>
          </a:stretch>
        </p:blipFill>
        <p:spPr bwMode="auto">
          <a:xfrm>
            <a:off x="6096000" y="5486400"/>
            <a:ext cx="2758440" cy="11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 l="3148" t="22741" r="37116" b="18750"/>
          <a:stretch>
            <a:fillRect/>
          </a:stretch>
        </p:blipFill>
        <p:spPr bwMode="auto">
          <a:xfrm>
            <a:off x="6324600" y="2564286"/>
            <a:ext cx="2517183" cy="1386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lum bright="10000" contrast="10000"/>
          </a:blip>
          <a:srcRect l="12518" t="34704" r="44729" b="21875"/>
          <a:stretch>
            <a:fillRect/>
          </a:stretch>
        </p:blipFill>
        <p:spPr bwMode="auto">
          <a:xfrm>
            <a:off x="6324600" y="4038600"/>
            <a:ext cx="2514599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Story Title</a:t>
            </a:r>
            <a:r>
              <a:rPr lang="en-GB" altLang="en-US" sz="1800" b="1" dirty="0" smtClean="0"/>
              <a:t>: </a:t>
            </a:r>
            <a:r>
              <a:rPr lang="en-GB" altLang="en-US" sz="1200" dirty="0" smtClean="0"/>
              <a:t>___________________________________________________</a:t>
            </a:r>
            <a:r>
              <a:rPr lang="en-GB" altLang="en-US" sz="1800" b="1" dirty="0" smtClean="0"/>
              <a:t> </a:t>
            </a:r>
            <a:r>
              <a:rPr lang="en-GB" altLang="en-US" sz="2400" b="1" dirty="0" smtClean="0"/>
              <a:t> </a:t>
            </a:r>
            <a:endParaRPr lang="en-GB" altLang="en-US" sz="2000" b="1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14492" y="723342"/>
            <a:ext cx="617061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u="sng" dirty="0"/>
              <a:t>Task </a:t>
            </a:r>
            <a:r>
              <a:rPr lang="en-GB" altLang="en-US" sz="1800" u="sng" dirty="0" smtClean="0"/>
              <a:t>A:</a:t>
            </a:r>
            <a:r>
              <a:rPr lang="en-GB" altLang="en-US" sz="1800" dirty="0" smtClean="0"/>
              <a:t> Talk </a:t>
            </a:r>
            <a:r>
              <a:rPr lang="en-GB" altLang="en-US" sz="1800" dirty="0" smtClean="0"/>
              <a:t>your ideas through then complete your plan</a:t>
            </a:r>
            <a:r>
              <a:rPr lang="en-GB" altLang="en-US" sz="1800" dirty="0" smtClean="0"/>
              <a:t> </a:t>
            </a:r>
            <a:r>
              <a:rPr lang="en-GB" altLang="en-US" sz="1400" dirty="0" smtClean="0"/>
              <a:t>Focus</a:t>
            </a:r>
            <a:r>
              <a:rPr lang="en-GB" altLang="en-US" sz="1400" dirty="0" smtClean="0"/>
              <a:t>:  Building story planning skills</a:t>
            </a:r>
            <a:r>
              <a:rPr lang="en-GB" altLang="en-US" sz="1400" dirty="0" smtClean="0"/>
              <a:t>.   [Just brief notes – not sentences]</a:t>
            </a:r>
            <a:endParaRPr lang="en-GB" alt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2593260" y="2541364"/>
            <a:ext cx="3457575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4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2517776" y="4159876"/>
            <a:ext cx="830731" cy="10153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67400" y="2852738"/>
            <a:ext cx="288925" cy="3603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8" name="TextBox 19"/>
          <p:cNvSpPr txBox="1">
            <a:spLocks noChangeArrowheads="1"/>
          </p:cNvSpPr>
          <p:nvPr/>
        </p:nvSpPr>
        <p:spPr bwMode="auto">
          <a:xfrm>
            <a:off x="201613" y="1451109"/>
            <a:ext cx="3208337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1. Introduce where:</a:t>
            </a: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3660775" y="4651375"/>
            <a:ext cx="5200650" cy="206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5. Next </a:t>
            </a:r>
            <a:r>
              <a:rPr lang="en-GB" altLang="en-US" sz="1400" dirty="0" smtClean="0"/>
              <a:t>– leading to the most exciting bit :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6183313" y="1835150"/>
            <a:ext cx="2705100" cy="2678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4. First Event:</a:t>
            </a: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5" name="Straight Connector 24"/>
          <p:cNvCxnSpPr>
            <a:cxnSpLocks/>
            <a:endCxn id="20488" idx="2"/>
          </p:cNvCxnSpPr>
          <p:nvPr/>
        </p:nvCxnSpPr>
        <p:spPr>
          <a:xfrm flipH="1" flipV="1">
            <a:off x="1805782" y="2035884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H="1" flipV="1">
            <a:off x="4984124" y="4185634"/>
            <a:ext cx="595939" cy="4657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3"/>
          <p:cNvSpPr txBox="1">
            <a:spLocks noChangeArrowheads="1"/>
          </p:cNvSpPr>
          <p:nvPr/>
        </p:nvSpPr>
        <p:spPr bwMode="auto">
          <a:xfrm>
            <a:off x="198438" y="4868215"/>
            <a:ext cx="3208337" cy="184665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6. Finally </a:t>
            </a:r>
            <a:r>
              <a:rPr lang="en-GB" altLang="en-US" sz="1400" dirty="0" smtClean="0"/>
              <a:t>– the climax to the story and ending: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/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3522663" y="1468572"/>
            <a:ext cx="2579687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2. Introduce when: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0" name="Straight Connector 19"/>
          <p:cNvCxnSpPr>
            <a:cxnSpLocks/>
            <a:endCxn id="20494" idx="2"/>
          </p:cNvCxnSpPr>
          <p:nvPr/>
        </p:nvCxnSpPr>
        <p:spPr>
          <a:xfrm flipV="1">
            <a:off x="4427538" y="2053347"/>
            <a:ext cx="384969" cy="4820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198438" y="2217178"/>
            <a:ext cx="2279650" cy="25237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3. Introduce </a:t>
            </a:r>
            <a:r>
              <a:rPr lang="en-GB" altLang="en-US" sz="1400" dirty="0" smtClean="0"/>
              <a:t>the main character(s) in your story:</a:t>
            </a: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l="2540" t="20327" r="36508" b="18691"/>
          <a:stretch>
            <a:fillRect/>
          </a:stretch>
        </p:blipFill>
        <p:spPr bwMode="auto">
          <a:xfrm>
            <a:off x="6593505" y="193182"/>
            <a:ext cx="2348725" cy="13211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408</Words>
  <Application>Microsoft Office PowerPoint</Application>
  <PresentationFormat>On-screen Show (4:3)</PresentationFormat>
  <Paragraphs>63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12</cp:revision>
  <dcterms:created xsi:type="dcterms:W3CDTF">2020-05-05T08:13:34Z</dcterms:created>
  <dcterms:modified xsi:type="dcterms:W3CDTF">2020-05-05T10:57:10Z</dcterms:modified>
</cp:coreProperties>
</file>