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2b89d1c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2b89d1c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2b89d1c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2b89d1c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51125" y="2068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Slides for Blue Theme Week-Arts Making Elmer the Elephant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25" y="643033"/>
            <a:ext cx="3526575" cy="15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08899"/>
            <a:ext cx="3092800" cy="15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8525" y="3677377"/>
            <a:ext cx="2289675" cy="13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7025" y="703575"/>
            <a:ext cx="2599900" cy="14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3925" y="3201200"/>
            <a:ext cx="2720070" cy="214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9007" y="673963"/>
            <a:ext cx="3113815" cy="15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92050" y="2496500"/>
            <a:ext cx="8892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Cut up tissue paper or coloured paper .   Cut the  large plastic milk bottle in half , make sure you use the handle end as this will be the trunk. Add glue starting on one side building up. Stick on coloured tissue paper squares.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18175" y="53918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Cut out ears from the rest of the bottle    Get an adult to cut holes for the ears and slide 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Cut eyes out of paper and glue 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299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098" y="0"/>
            <a:ext cx="34817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</Words>
  <Application>Microsoft Office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Jack Norris (student)</cp:lastModifiedBy>
  <cp:revision>2</cp:revision>
  <dcterms:modified xsi:type="dcterms:W3CDTF">2020-04-30T16:20:30Z</dcterms:modified>
</cp:coreProperties>
</file>