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ibre Franklin" panose="020B0604020202020204" charset="0"/>
      <p:regular r:id="rId15"/>
      <p:bold r:id="rId16"/>
      <p:italic r:id="rId17"/>
      <p:boldItalic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d17CT/lw5uPIYB8ZTwtbo4S+b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35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15a32a20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c15a32a20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gc15a32a204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50930b9cc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c50930b9cc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c50930b9cc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c50930b9cc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c50930b9cc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c50930b9cc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c50930b9cc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c50930b9cc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c50930b9cc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gc50930b9cc_0_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c50930b9cc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gc50930b9cc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bb3ce77049_1_90"/>
          <p:cNvSpPr/>
          <p:nvPr/>
        </p:nvSpPr>
        <p:spPr>
          <a:xfrm flipH="1">
            <a:off x="8246400" y="5661233"/>
            <a:ext cx="897600" cy="11967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gbb3ce77049_1_90"/>
          <p:cNvSpPr/>
          <p:nvPr/>
        </p:nvSpPr>
        <p:spPr>
          <a:xfrm flipH="1">
            <a:off x="8246400" y="5661167"/>
            <a:ext cx="897600" cy="1196700"/>
          </a:xfrm>
          <a:prstGeom prst="round1Rect">
            <a:avLst>
              <a:gd name="adj" fmla="val 16667"/>
            </a:avLst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gbb3ce77049_1_90"/>
          <p:cNvSpPr txBox="1">
            <a:spLocks noGrp="1"/>
          </p:cNvSpPr>
          <p:nvPr>
            <p:ph type="ctrTitle"/>
          </p:nvPr>
        </p:nvSpPr>
        <p:spPr>
          <a:xfrm>
            <a:off x="390525" y="2425700"/>
            <a:ext cx="82221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7" name="Google Shape;17;gbb3ce77049_1_90"/>
          <p:cNvSpPr txBox="1">
            <a:spLocks noGrp="1"/>
          </p:cNvSpPr>
          <p:nvPr>
            <p:ph type="subTitle" idx="1"/>
          </p:nvPr>
        </p:nvSpPr>
        <p:spPr>
          <a:xfrm>
            <a:off x="390525" y="3718840"/>
            <a:ext cx="82221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gbb3ce77049_1_90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b3ce77049_1_123"/>
          <p:cNvSpPr txBox="1">
            <a:spLocks noGrp="1"/>
          </p:cNvSpPr>
          <p:nvPr>
            <p:ph type="title"/>
          </p:nvPr>
        </p:nvSpPr>
        <p:spPr>
          <a:xfrm>
            <a:off x="490250" y="651000"/>
            <a:ext cx="62271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3" name="Google Shape;63;gbb3ce77049_1_123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b3ce77049_1_126"/>
          <p:cNvSpPr/>
          <p:nvPr/>
        </p:nvSpPr>
        <p:spPr>
          <a:xfrm flipH="1">
            <a:off x="0" y="0"/>
            <a:ext cx="457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gbb3ce77049_1_126"/>
          <p:cNvSpPr/>
          <p:nvPr/>
        </p:nvSpPr>
        <p:spPr>
          <a:xfrm rot="5400000">
            <a:off x="1089325" y="3375050"/>
            <a:ext cx="68571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bb3ce77049_1_126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gbb3ce77049_1_126"/>
          <p:cNvSpPr txBox="1">
            <a:spLocks noGrp="1"/>
          </p:cNvSpPr>
          <p:nvPr>
            <p:ph type="subTitle" idx="1"/>
          </p:nvPr>
        </p:nvSpPr>
        <p:spPr>
          <a:xfrm>
            <a:off x="265500" y="3705956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9" name="Google Shape;69;gbb3ce77049_1_126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gbb3ce77049_1_126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b3ce77049_1_133"/>
          <p:cNvSpPr txBox="1"/>
          <p:nvPr/>
        </p:nvSpPr>
        <p:spPr>
          <a:xfrm rot="10800000" flipH="1">
            <a:off x="0" y="-100"/>
            <a:ext cx="9144000" cy="6261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bb3ce77049_1_133"/>
          <p:cNvSpPr/>
          <p:nvPr/>
        </p:nvSpPr>
        <p:spPr>
          <a:xfrm rot="10800000" flipH="1">
            <a:off x="0" y="6163733"/>
            <a:ext cx="9144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bb3ce77049_1_133"/>
          <p:cNvSpPr txBox="1">
            <a:spLocks noGrp="1"/>
          </p:cNvSpPr>
          <p:nvPr>
            <p:ph type="body" idx="1"/>
          </p:nvPr>
        </p:nvSpPr>
        <p:spPr>
          <a:xfrm>
            <a:off x="57150" y="6262433"/>
            <a:ext cx="83820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75" name="Google Shape;75;gbb3ce77049_1_133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bb3ce77049_1_138"/>
          <p:cNvSpPr txBox="1">
            <a:spLocks noGrp="1"/>
          </p:cNvSpPr>
          <p:nvPr>
            <p:ph type="title" hasCustomPrompt="1"/>
          </p:nvPr>
        </p:nvSpPr>
        <p:spPr>
          <a:xfrm>
            <a:off x="475500" y="1678033"/>
            <a:ext cx="82221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gbb3ce77049_1_138"/>
          <p:cNvSpPr txBox="1">
            <a:spLocks noGrp="1"/>
          </p:cNvSpPr>
          <p:nvPr>
            <p:ph type="body" idx="1"/>
          </p:nvPr>
        </p:nvSpPr>
        <p:spPr>
          <a:xfrm>
            <a:off x="475500" y="4406167"/>
            <a:ext cx="82221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gbb3ce77049_1_138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50930b9cc_0_413"/>
          <p:cNvSpPr/>
          <p:nvPr/>
        </p:nvSpPr>
        <p:spPr>
          <a:xfrm flipH="1">
            <a:off x="8246400" y="5661233"/>
            <a:ext cx="897600" cy="11967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c50930b9cc_0_413"/>
          <p:cNvSpPr/>
          <p:nvPr/>
        </p:nvSpPr>
        <p:spPr>
          <a:xfrm flipH="1">
            <a:off x="8246400" y="5661167"/>
            <a:ext cx="897600" cy="1196700"/>
          </a:xfrm>
          <a:prstGeom prst="round1Rect">
            <a:avLst>
              <a:gd name="adj" fmla="val 16667"/>
            </a:avLst>
          </a:prstGeom>
          <a:solidFill>
            <a:schemeClr val="lt1">
              <a:alpha val="670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c50930b9cc_0_413"/>
          <p:cNvSpPr txBox="1">
            <a:spLocks noGrp="1"/>
          </p:cNvSpPr>
          <p:nvPr>
            <p:ph type="ctrTitle"/>
          </p:nvPr>
        </p:nvSpPr>
        <p:spPr>
          <a:xfrm>
            <a:off x="390525" y="2425700"/>
            <a:ext cx="82221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8" name="Google Shape;88;gc50930b9cc_0_413"/>
          <p:cNvSpPr txBox="1">
            <a:spLocks noGrp="1"/>
          </p:cNvSpPr>
          <p:nvPr>
            <p:ph type="subTitle" idx="1"/>
          </p:nvPr>
        </p:nvSpPr>
        <p:spPr>
          <a:xfrm>
            <a:off x="390525" y="3718840"/>
            <a:ext cx="82221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gc50930b9cc_0_413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50930b9cc_0_419"/>
          <p:cNvSpPr/>
          <p:nvPr/>
        </p:nvSpPr>
        <p:spPr>
          <a:xfrm rot="10800000" flipH="1">
            <a:off x="0" y="2247900"/>
            <a:ext cx="9144000" cy="461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c50930b9cc_0_419"/>
          <p:cNvSpPr/>
          <p:nvPr/>
        </p:nvSpPr>
        <p:spPr>
          <a:xfrm>
            <a:off x="0" y="2248000"/>
            <a:ext cx="9144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c50930b9cc_0_419"/>
          <p:cNvSpPr txBox="1">
            <a:spLocks noGrp="1"/>
          </p:cNvSpPr>
          <p:nvPr>
            <p:ph type="title"/>
          </p:nvPr>
        </p:nvSpPr>
        <p:spPr>
          <a:xfrm>
            <a:off x="471900" y="984967"/>
            <a:ext cx="82221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c50930b9cc_0_419"/>
          <p:cNvSpPr txBox="1">
            <a:spLocks noGrp="1"/>
          </p:cNvSpPr>
          <p:nvPr>
            <p:ph type="body" idx="1"/>
          </p:nvPr>
        </p:nvSpPr>
        <p:spPr>
          <a:xfrm>
            <a:off x="471900" y="2558767"/>
            <a:ext cx="8222100" cy="3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gc50930b9cc_0_419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50930b9cc_0_4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c50930b9cc_0_4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gc50930b9cc_0_4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gc50930b9cc_0_4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gc50930b9cc_0_4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50930b9cc_0_4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c50930b9cc_0_4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5" name="Google Shape;105;gc50930b9cc_0_4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gc50930b9cc_0_43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gc50930b9cc_0_4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gc50930b9cc_0_43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50930b9cc_0_438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50930b9cc_0_440"/>
          <p:cNvSpPr txBox="1">
            <a:spLocks noGrp="1"/>
          </p:cNvSpPr>
          <p:nvPr>
            <p:ph type="title"/>
          </p:nvPr>
        </p:nvSpPr>
        <p:spPr>
          <a:xfrm>
            <a:off x="460950" y="2753800"/>
            <a:ext cx="8222100" cy="13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3" name="Google Shape;113;gc50930b9cc_0_440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bb3ce77049_1_99"/>
          <p:cNvSpPr/>
          <p:nvPr/>
        </p:nvSpPr>
        <p:spPr>
          <a:xfrm rot="10800000" flipH="1">
            <a:off x="0" y="2247900"/>
            <a:ext cx="9144000" cy="461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gbb3ce77049_1_99"/>
          <p:cNvSpPr/>
          <p:nvPr/>
        </p:nvSpPr>
        <p:spPr>
          <a:xfrm>
            <a:off x="0" y="2248000"/>
            <a:ext cx="9144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gbb3ce77049_1_99"/>
          <p:cNvSpPr txBox="1">
            <a:spLocks noGrp="1"/>
          </p:cNvSpPr>
          <p:nvPr>
            <p:ph type="title"/>
          </p:nvPr>
        </p:nvSpPr>
        <p:spPr>
          <a:xfrm>
            <a:off x="471900" y="984967"/>
            <a:ext cx="82221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bb3ce77049_1_99"/>
          <p:cNvSpPr txBox="1">
            <a:spLocks noGrp="1"/>
          </p:cNvSpPr>
          <p:nvPr>
            <p:ph type="body" idx="1"/>
          </p:nvPr>
        </p:nvSpPr>
        <p:spPr>
          <a:xfrm>
            <a:off x="471900" y="2558767"/>
            <a:ext cx="8222100" cy="3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gbb3ce77049_1_99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50930b9cc_0_443"/>
          <p:cNvSpPr/>
          <p:nvPr/>
        </p:nvSpPr>
        <p:spPr>
          <a:xfrm rot="10800000" flipH="1">
            <a:off x="0" y="2247900"/>
            <a:ext cx="9144000" cy="461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c50930b9cc_0_443"/>
          <p:cNvSpPr/>
          <p:nvPr/>
        </p:nvSpPr>
        <p:spPr>
          <a:xfrm>
            <a:off x="0" y="2248000"/>
            <a:ext cx="9144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c50930b9cc_0_443"/>
          <p:cNvSpPr txBox="1">
            <a:spLocks noGrp="1"/>
          </p:cNvSpPr>
          <p:nvPr>
            <p:ph type="title"/>
          </p:nvPr>
        </p:nvSpPr>
        <p:spPr>
          <a:xfrm>
            <a:off x="471900" y="984967"/>
            <a:ext cx="82221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c50930b9cc_0_443"/>
          <p:cNvSpPr txBox="1">
            <a:spLocks noGrp="1"/>
          </p:cNvSpPr>
          <p:nvPr>
            <p:ph type="body" idx="1"/>
          </p:nvPr>
        </p:nvSpPr>
        <p:spPr>
          <a:xfrm>
            <a:off x="471900" y="2558767"/>
            <a:ext cx="3999900" cy="3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9" name="Google Shape;119;gc50930b9cc_0_443"/>
          <p:cNvSpPr txBox="1">
            <a:spLocks noGrp="1"/>
          </p:cNvSpPr>
          <p:nvPr>
            <p:ph type="body" idx="2"/>
          </p:nvPr>
        </p:nvSpPr>
        <p:spPr>
          <a:xfrm>
            <a:off x="4694250" y="2558767"/>
            <a:ext cx="3999900" cy="3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0" name="Google Shape;120;gc50930b9cc_0_443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50930b9cc_0_450"/>
          <p:cNvSpPr/>
          <p:nvPr/>
        </p:nvSpPr>
        <p:spPr>
          <a:xfrm rot="10800000" flipH="1">
            <a:off x="0" y="875100"/>
            <a:ext cx="9144000" cy="598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c50930b9cc_0_450"/>
          <p:cNvSpPr/>
          <p:nvPr/>
        </p:nvSpPr>
        <p:spPr>
          <a:xfrm>
            <a:off x="0" y="875133"/>
            <a:ext cx="9144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c50930b9cc_0_450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gc50930b9cc_0_450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50930b9cc_0_455"/>
          <p:cNvSpPr txBox="1"/>
          <p:nvPr/>
        </p:nvSpPr>
        <p:spPr>
          <a:xfrm rot="10800000" flipH="1">
            <a:off x="3276600" y="33"/>
            <a:ext cx="5867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c50930b9cc_0_455"/>
          <p:cNvSpPr/>
          <p:nvPr/>
        </p:nvSpPr>
        <p:spPr>
          <a:xfrm rot="-5400000">
            <a:off x="-98100" y="3374700"/>
            <a:ext cx="6858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c50930b9cc_0_455"/>
          <p:cNvSpPr txBox="1">
            <a:spLocks noGrp="1"/>
          </p:cNvSpPr>
          <p:nvPr>
            <p:ph type="title"/>
          </p:nvPr>
        </p:nvSpPr>
        <p:spPr>
          <a:xfrm>
            <a:off x="226078" y="477067"/>
            <a:ext cx="2808000" cy="12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0" name="Google Shape;130;gc50930b9cc_0_455"/>
          <p:cNvSpPr txBox="1">
            <a:spLocks noGrp="1"/>
          </p:cNvSpPr>
          <p:nvPr>
            <p:ph type="body" idx="1"/>
          </p:nvPr>
        </p:nvSpPr>
        <p:spPr>
          <a:xfrm>
            <a:off x="226075" y="1954400"/>
            <a:ext cx="2808000" cy="42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gc50930b9cc_0_455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50930b9cc_0_461"/>
          <p:cNvSpPr txBox="1">
            <a:spLocks noGrp="1"/>
          </p:cNvSpPr>
          <p:nvPr>
            <p:ph type="title"/>
          </p:nvPr>
        </p:nvSpPr>
        <p:spPr>
          <a:xfrm>
            <a:off x="490250" y="651000"/>
            <a:ext cx="62271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4" name="Google Shape;134;gc50930b9cc_0_461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50930b9cc_0_464"/>
          <p:cNvSpPr/>
          <p:nvPr/>
        </p:nvSpPr>
        <p:spPr>
          <a:xfrm flipH="1">
            <a:off x="0" y="0"/>
            <a:ext cx="457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c50930b9cc_0_464"/>
          <p:cNvSpPr/>
          <p:nvPr/>
        </p:nvSpPr>
        <p:spPr>
          <a:xfrm rot="5400000">
            <a:off x="1089325" y="3375050"/>
            <a:ext cx="68571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c50930b9cc_0_464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gc50930b9cc_0_464"/>
          <p:cNvSpPr txBox="1">
            <a:spLocks noGrp="1"/>
          </p:cNvSpPr>
          <p:nvPr>
            <p:ph type="subTitle" idx="1"/>
          </p:nvPr>
        </p:nvSpPr>
        <p:spPr>
          <a:xfrm>
            <a:off x="265500" y="3705956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0" name="Google Shape;140;gc50930b9cc_0_464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gc50930b9cc_0_464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50930b9cc_0_471"/>
          <p:cNvSpPr txBox="1"/>
          <p:nvPr/>
        </p:nvSpPr>
        <p:spPr>
          <a:xfrm rot="10800000" flipH="1">
            <a:off x="0" y="-100"/>
            <a:ext cx="9144000" cy="6261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c50930b9cc_0_471"/>
          <p:cNvSpPr/>
          <p:nvPr/>
        </p:nvSpPr>
        <p:spPr>
          <a:xfrm rot="10800000" flipH="1">
            <a:off x="0" y="6163733"/>
            <a:ext cx="9144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c50930b9cc_0_471"/>
          <p:cNvSpPr txBox="1">
            <a:spLocks noGrp="1"/>
          </p:cNvSpPr>
          <p:nvPr>
            <p:ph type="body" idx="1"/>
          </p:nvPr>
        </p:nvSpPr>
        <p:spPr>
          <a:xfrm>
            <a:off x="57150" y="6262433"/>
            <a:ext cx="83820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146" name="Google Shape;146;gc50930b9cc_0_471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50930b9cc_0_476"/>
          <p:cNvSpPr txBox="1">
            <a:spLocks noGrp="1"/>
          </p:cNvSpPr>
          <p:nvPr>
            <p:ph type="title" hasCustomPrompt="1"/>
          </p:nvPr>
        </p:nvSpPr>
        <p:spPr>
          <a:xfrm>
            <a:off x="475500" y="1678033"/>
            <a:ext cx="82221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gc50930b9cc_0_476"/>
          <p:cNvSpPr txBox="1">
            <a:spLocks noGrp="1"/>
          </p:cNvSpPr>
          <p:nvPr>
            <p:ph type="body" idx="1"/>
          </p:nvPr>
        </p:nvSpPr>
        <p:spPr>
          <a:xfrm>
            <a:off x="475500" y="4406167"/>
            <a:ext cx="82221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0" name="Google Shape;150;gc50930b9cc_0_476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bb3ce77049_1_1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bb3ce77049_1_1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gbb3ce77049_1_15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gbb3ce77049_1_1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bb3ce77049_1_15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bb3ce77049_1_1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bb3ce77049_1_1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gbb3ce77049_1_14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gbb3ce77049_1_1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gbb3ce77049_1_14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gbb3ce77049_1_1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bb3ce77049_1_142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bb3ce77049_1_96"/>
          <p:cNvSpPr txBox="1">
            <a:spLocks noGrp="1"/>
          </p:cNvSpPr>
          <p:nvPr>
            <p:ph type="title"/>
          </p:nvPr>
        </p:nvSpPr>
        <p:spPr>
          <a:xfrm>
            <a:off x="460950" y="2753800"/>
            <a:ext cx="8222100" cy="13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gbb3ce77049_1_96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bb3ce77049_1_105"/>
          <p:cNvSpPr/>
          <p:nvPr/>
        </p:nvSpPr>
        <p:spPr>
          <a:xfrm rot="10800000" flipH="1">
            <a:off x="0" y="2247900"/>
            <a:ext cx="9144000" cy="461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bb3ce77049_1_105"/>
          <p:cNvSpPr/>
          <p:nvPr/>
        </p:nvSpPr>
        <p:spPr>
          <a:xfrm>
            <a:off x="0" y="2248000"/>
            <a:ext cx="9144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gbb3ce77049_1_105"/>
          <p:cNvSpPr txBox="1">
            <a:spLocks noGrp="1"/>
          </p:cNvSpPr>
          <p:nvPr>
            <p:ph type="title"/>
          </p:nvPr>
        </p:nvSpPr>
        <p:spPr>
          <a:xfrm>
            <a:off x="471900" y="984967"/>
            <a:ext cx="82221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bb3ce77049_1_105"/>
          <p:cNvSpPr txBox="1">
            <a:spLocks noGrp="1"/>
          </p:cNvSpPr>
          <p:nvPr>
            <p:ph type="body" idx="1"/>
          </p:nvPr>
        </p:nvSpPr>
        <p:spPr>
          <a:xfrm>
            <a:off x="471900" y="2558767"/>
            <a:ext cx="3999900" cy="3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8" name="Google Shape;48;gbb3ce77049_1_105"/>
          <p:cNvSpPr txBox="1">
            <a:spLocks noGrp="1"/>
          </p:cNvSpPr>
          <p:nvPr>
            <p:ph type="body" idx="2"/>
          </p:nvPr>
        </p:nvSpPr>
        <p:spPr>
          <a:xfrm>
            <a:off x="4694250" y="2558767"/>
            <a:ext cx="3999900" cy="3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gbb3ce77049_1_105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b3ce77049_1_112"/>
          <p:cNvSpPr/>
          <p:nvPr/>
        </p:nvSpPr>
        <p:spPr>
          <a:xfrm rot="10800000" flipH="1">
            <a:off x="0" y="875100"/>
            <a:ext cx="9144000" cy="598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bb3ce77049_1_112"/>
          <p:cNvSpPr/>
          <p:nvPr/>
        </p:nvSpPr>
        <p:spPr>
          <a:xfrm>
            <a:off x="0" y="875133"/>
            <a:ext cx="9144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bb3ce77049_1_112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gbb3ce77049_1_112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b3ce77049_1_117"/>
          <p:cNvSpPr txBox="1"/>
          <p:nvPr/>
        </p:nvSpPr>
        <p:spPr>
          <a:xfrm rot="10800000" flipH="1">
            <a:off x="3276600" y="33"/>
            <a:ext cx="5867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gbb3ce77049_1_117"/>
          <p:cNvSpPr/>
          <p:nvPr/>
        </p:nvSpPr>
        <p:spPr>
          <a:xfrm rot="-5400000">
            <a:off x="-98100" y="3374700"/>
            <a:ext cx="6858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bb3ce77049_1_117"/>
          <p:cNvSpPr txBox="1">
            <a:spLocks noGrp="1"/>
          </p:cNvSpPr>
          <p:nvPr>
            <p:ph type="title"/>
          </p:nvPr>
        </p:nvSpPr>
        <p:spPr>
          <a:xfrm>
            <a:off x="226078" y="477067"/>
            <a:ext cx="2808000" cy="12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gbb3ce77049_1_117"/>
          <p:cNvSpPr txBox="1">
            <a:spLocks noGrp="1"/>
          </p:cNvSpPr>
          <p:nvPr>
            <p:ph type="body" idx="1"/>
          </p:nvPr>
        </p:nvSpPr>
        <p:spPr>
          <a:xfrm>
            <a:off x="226075" y="1954400"/>
            <a:ext cx="2808000" cy="42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gbb3ce77049_1_117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bb3ce77049_1_86"/>
          <p:cNvSpPr txBox="1">
            <a:spLocks noGrp="1"/>
          </p:cNvSpPr>
          <p:nvPr>
            <p:ph type="title"/>
          </p:nvPr>
        </p:nvSpPr>
        <p:spPr>
          <a:xfrm>
            <a:off x="471900" y="984967"/>
            <a:ext cx="82221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" name="Google Shape;11;gbb3ce77049_1_86"/>
          <p:cNvSpPr txBox="1">
            <a:spLocks noGrp="1"/>
          </p:cNvSpPr>
          <p:nvPr>
            <p:ph type="body" idx="1"/>
          </p:nvPr>
        </p:nvSpPr>
        <p:spPr>
          <a:xfrm>
            <a:off x="471900" y="2558767"/>
            <a:ext cx="8222100" cy="3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Google Shape;12;gbb3ce77049_1_86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50930b9cc_0_409"/>
          <p:cNvSpPr txBox="1">
            <a:spLocks noGrp="1"/>
          </p:cNvSpPr>
          <p:nvPr>
            <p:ph type="title"/>
          </p:nvPr>
        </p:nvSpPr>
        <p:spPr>
          <a:xfrm>
            <a:off x="471900" y="984967"/>
            <a:ext cx="82221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2" name="Google Shape;82;gc50930b9cc_0_409"/>
          <p:cNvSpPr txBox="1">
            <a:spLocks noGrp="1"/>
          </p:cNvSpPr>
          <p:nvPr>
            <p:ph type="body" idx="1"/>
          </p:nvPr>
        </p:nvSpPr>
        <p:spPr>
          <a:xfrm>
            <a:off x="471900" y="2558767"/>
            <a:ext cx="8222100" cy="3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" name="Google Shape;83;gc50930b9cc_0_409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15a32a204_0_6"/>
          <p:cNvSpPr txBox="1">
            <a:spLocks noGrp="1"/>
          </p:cNvSpPr>
          <p:nvPr>
            <p:ph type="ctrTitle"/>
          </p:nvPr>
        </p:nvSpPr>
        <p:spPr>
          <a:xfrm>
            <a:off x="390525" y="2425700"/>
            <a:ext cx="82221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/>
          </a:p>
        </p:txBody>
      </p:sp>
      <p:sp>
        <p:nvSpPr>
          <p:cNvPr id="157" name="Google Shape;157;gc15a32a204_0_6"/>
          <p:cNvSpPr txBox="1">
            <a:spLocks noGrp="1"/>
          </p:cNvSpPr>
          <p:nvPr>
            <p:ph type="subTitle" idx="1"/>
          </p:nvPr>
        </p:nvSpPr>
        <p:spPr>
          <a:xfrm>
            <a:off x="390525" y="3718840"/>
            <a:ext cx="82221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58" name="Google Shape;158;gc15a32a204_0_6"/>
          <p:cNvSpPr/>
          <p:nvPr/>
        </p:nvSpPr>
        <p:spPr>
          <a:xfrm>
            <a:off x="0" y="1833124"/>
            <a:ext cx="9207000" cy="509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gc15a32a204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6400" y="2058235"/>
            <a:ext cx="4371200" cy="437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c15a32a204_0_6"/>
          <p:cNvSpPr txBox="1">
            <a:spLocks noGrp="1"/>
          </p:cNvSpPr>
          <p:nvPr>
            <p:ph type="ctrTitle"/>
          </p:nvPr>
        </p:nvSpPr>
        <p:spPr>
          <a:xfrm>
            <a:off x="780150" y="124471"/>
            <a:ext cx="7772400" cy="15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it-IT" sz="4000"/>
              <a:t>Meadow High School </a:t>
            </a:r>
            <a:endParaRPr sz="4000"/>
          </a:p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t-IT" sz="3300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Keeping the Community safe</a:t>
            </a:r>
            <a:endParaRPr sz="4000"/>
          </a:p>
        </p:txBody>
      </p:sp>
      <p:sp>
        <p:nvSpPr>
          <p:cNvPr id="161" name="Google Shape;161;gc15a32a204_0_6"/>
          <p:cNvSpPr txBox="1">
            <a:spLocks noGrp="1"/>
          </p:cNvSpPr>
          <p:nvPr>
            <p:ph type="ctrTitle"/>
          </p:nvPr>
        </p:nvSpPr>
        <p:spPr>
          <a:xfrm>
            <a:off x="615375" y="6625021"/>
            <a:ext cx="7772400" cy="15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t-IT" sz="3300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Plan for Community layout from 8th March 2021</a:t>
            </a:r>
            <a:endParaRPr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50930b9cc_0_241"/>
          <p:cNvSpPr/>
          <p:nvPr/>
        </p:nvSpPr>
        <p:spPr>
          <a:xfrm>
            <a:off x="-9425" y="1766250"/>
            <a:ext cx="9207000" cy="509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c50930b9cc_0_241"/>
          <p:cNvSpPr txBox="1">
            <a:spLocks noGrp="1"/>
          </p:cNvSpPr>
          <p:nvPr>
            <p:ph type="ctrTitle"/>
          </p:nvPr>
        </p:nvSpPr>
        <p:spPr>
          <a:xfrm>
            <a:off x="780150" y="124471"/>
            <a:ext cx="7772400" cy="15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it-IT" sz="4000"/>
              <a:t>January 2021 - February 2021</a:t>
            </a:r>
            <a:endParaRPr sz="4000"/>
          </a:p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t-IT" sz="2500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During lockdown Meadow High School had a small number of students and staff  on site, whilst the rest of us have learnt from home.</a:t>
            </a:r>
            <a:endParaRPr sz="3200"/>
          </a:p>
        </p:txBody>
      </p:sp>
      <p:pic>
        <p:nvPicPr>
          <p:cNvPr id="168" name="Google Shape;168;gc50930b9cc_0_241"/>
          <p:cNvPicPr preferRelativeResize="0"/>
          <p:nvPr/>
        </p:nvPicPr>
        <p:blipFill rotWithShape="1">
          <a:blip r:embed="rId3">
            <a:alphaModFix/>
          </a:blip>
          <a:srcRect l="5711" t="7540" r="4489" b="13663"/>
          <a:stretch/>
        </p:blipFill>
        <p:spPr>
          <a:xfrm>
            <a:off x="247525" y="2400512"/>
            <a:ext cx="4045700" cy="3823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Google Shape;169;gc50930b9cc_0_241"/>
          <p:cNvGrpSpPr/>
          <p:nvPr/>
        </p:nvGrpSpPr>
        <p:grpSpPr>
          <a:xfrm>
            <a:off x="4916969" y="2400500"/>
            <a:ext cx="7192106" cy="3525300"/>
            <a:chOff x="4686644" y="2884200"/>
            <a:chExt cx="7192106" cy="3525300"/>
          </a:xfrm>
        </p:grpSpPr>
        <p:pic>
          <p:nvPicPr>
            <p:cNvPr id="170" name="Google Shape;170;gc50930b9cc_0_241"/>
            <p:cNvPicPr preferRelativeResize="0"/>
            <p:nvPr/>
          </p:nvPicPr>
          <p:blipFill rotWithShape="1">
            <a:blip r:embed="rId4">
              <a:alphaModFix/>
            </a:blip>
            <a:srcRect t="14514" b="21089"/>
            <a:stretch/>
          </p:blipFill>
          <p:spPr>
            <a:xfrm>
              <a:off x="4686644" y="3321800"/>
              <a:ext cx="5450875" cy="2649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" name="Google Shape;171;gc50930b9cc_0_241"/>
            <p:cNvSpPr/>
            <p:nvPr/>
          </p:nvSpPr>
          <p:spPr>
            <a:xfrm>
              <a:off x="7832950" y="2884200"/>
              <a:ext cx="4045800" cy="3525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gc50930b9cc_0_241"/>
            <p:cNvSpPr/>
            <p:nvPr/>
          </p:nvSpPr>
          <p:spPr>
            <a:xfrm>
              <a:off x="7678950" y="4520725"/>
              <a:ext cx="1765200" cy="1538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c50930b9cc_0_251"/>
          <p:cNvSpPr/>
          <p:nvPr/>
        </p:nvSpPr>
        <p:spPr>
          <a:xfrm>
            <a:off x="0" y="1766100"/>
            <a:ext cx="9207000" cy="509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gc50930b9cc_0_251"/>
          <p:cNvPicPr preferRelativeResize="0"/>
          <p:nvPr/>
        </p:nvPicPr>
        <p:blipFill rotWithShape="1">
          <a:blip r:embed="rId3">
            <a:alphaModFix/>
          </a:blip>
          <a:srcRect l="5711" t="61688" r="4489" b="12797"/>
          <a:stretch/>
        </p:blipFill>
        <p:spPr>
          <a:xfrm>
            <a:off x="2540505" y="5707578"/>
            <a:ext cx="3676682" cy="1125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c50930b9cc_0_251"/>
          <p:cNvPicPr preferRelativeResize="0"/>
          <p:nvPr/>
        </p:nvPicPr>
        <p:blipFill rotWithShape="1">
          <a:blip r:embed="rId3">
            <a:alphaModFix/>
          </a:blip>
          <a:srcRect l="5711" t="32576" r="4489" b="41909"/>
          <a:stretch/>
        </p:blipFill>
        <p:spPr>
          <a:xfrm>
            <a:off x="5387237" y="1850087"/>
            <a:ext cx="3676682" cy="1125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c50930b9cc_0_251"/>
          <p:cNvPicPr preferRelativeResize="0"/>
          <p:nvPr/>
        </p:nvPicPr>
        <p:blipFill rotWithShape="1">
          <a:blip r:embed="rId3">
            <a:alphaModFix/>
          </a:blip>
          <a:srcRect l="5711" t="7541" r="4489" b="66943"/>
          <a:stretch/>
        </p:blipFill>
        <p:spPr>
          <a:xfrm>
            <a:off x="98171" y="1850085"/>
            <a:ext cx="3676667" cy="1125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c50930b9cc_0_251"/>
          <p:cNvPicPr preferRelativeResize="0"/>
          <p:nvPr/>
        </p:nvPicPr>
        <p:blipFill rotWithShape="1">
          <a:blip r:embed="rId4">
            <a:alphaModFix/>
          </a:blip>
          <a:srcRect t="14514" r="71043" b="21089"/>
          <a:stretch/>
        </p:blipFill>
        <p:spPr>
          <a:xfrm>
            <a:off x="1456175" y="2975118"/>
            <a:ext cx="960685" cy="16125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gc50930b9cc_0_251"/>
          <p:cNvGrpSpPr/>
          <p:nvPr/>
        </p:nvGrpSpPr>
        <p:grpSpPr>
          <a:xfrm>
            <a:off x="6741980" y="2974976"/>
            <a:ext cx="967179" cy="1612848"/>
            <a:chOff x="8324850" y="2759250"/>
            <a:chExt cx="1588925" cy="2649225"/>
          </a:xfrm>
        </p:grpSpPr>
        <p:pic>
          <p:nvPicPr>
            <p:cNvPr id="183" name="Google Shape;183;gc50930b9cc_0_251"/>
            <p:cNvPicPr preferRelativeResize="0"/>
            <p:nvPr/>
          </p:nvPicPr>
          <p:blipFill rotWithShape="1">
            <a:blip r:embed="rId4">
              <a:alphaModFix/>
            </a:blip>
            <a:srcRect l="69422" t="14514" r="3349" b="21089"/>
            <a:stretch/>
          </p:blipFill>
          <p:spPr>
            <a:xfrm>
              <a:off x="8429675" y="2759250"/>
              <a:ext cx="1484100" cy="2649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gc50930b9cc_0_251"/>
            <p:cNvSpPr/>
            <p:nvPr/>
          </p:nvSpPr>
          <p:spPr>
            <a:xfrm>
              <a:off x="8324850" y="3971675"/>
              <a:ext cx="261600" cy="4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" name="Google Shape;185;gc50930b9cc_0_251"/>
          <p:cNvGrpSpPr/>
          <p:nvPr/>
        </p:nvGrpSpPr>
        <p:grpSpPr>
          <a:xfrm>
            <a:off x="4059255" y="4028046"/>
            <a:ext cx="1014985" cy="1612848"/>
            <a:chOff x="5526211" y="-1808950"/>
            <a:chExt cx="1667464" cy="2649225"/>
          </a:xfrm>
        </p:grpSpPr>
        <p:pic>
          <p:nvPicPr>
            <p:cNvPr id="186" name="Google Shape;186;gc50930b9cc_0_251"/>
            <p:cNvPicPr preferRelativeResize="0"/>
            <p:nvPr/>
          </p:nvPicPr>
          <p:blipFill rotWithShape="1">
            <a:blip r:embed="rId4">
              <a:alphaModFix/>
            </a:blip>
            <a:srcRect l="29110" t="14514" r="41202" b="21089"/>
            <a:stretch/>
          </p:blipFill>
          <p:spPr>
            <a:xfrm>
              <a:off x="5526211" y="-1808950"/>
              <a:ext cx="1618150" cy="2649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gc50930b9cc_0_251"/>
            <p:cNvSpPr/>
            <p:nvPr/>
          </p:nvSpPr>
          <p:spPr>
            <a:xfrm>
              <a:off x="6765550" y="387875"/>
              <a:ext cx="428100" cy="4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gc50930b9cc_0_251"/>
            <p:cNvSpPr/>
            <p:nvPr/>
          </p:nvSpPr>
          <p:spPr>
            <a:xfrm>
              <a:off x="6896675" y="-666175"/>
              <a:ext cx="297000" cy="56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89" name="Google Shape;189;gc50930b9cc_0_251"/>
          <p:cNvCxnSpPr/>
          <p:nvPr/>
        </p:nvCxnSpPr>
        <p:spPr>
          <a:xfrm>
            <a:off x="4603500" y="2152650"/>
            <a:ext cx="0" cy="1505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90" name="Google Shape;190;gc50930b9cc_0_251"/>
          <p:cNvCxnSpPr/>
          <p:nvPr/>
        </p:nvCxnSpPr>
        <p:spPr>
          <a:xfrm>
            <a:off x="4594225" y="3486150"/>
            <a:ext cx="2943000" cy="2762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91" name="Google Shape;191;gc50930b9cc_0_251"/>
          <p:cNvCxnSpPr/>
          <p:nvPr/>
        </p:nvCxnSpPr>
        <p:spPr>
          <a:xfrm flipH="1">
            <a:off x="1311400" y="3486150"/>
            <a:ext cx="3273300" cy="2714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192" name="Google Shape;192;gc50930b9cc_0_251"/>
          <p:cNvPicPr preferRelativeResize="0"/>
          <p:nvPr/>
        </p:nvPicPr>
        <p:blipFill rotWithShape="1">
          <a:blip r:embed="rId5">
            <a:alphaModFix/>
          </a:blip>
          <a:srcRect l="17853" r="17151"/>
          <a:stretch/>
        </p:blipFill>
        <p:spPr>
          <a:xfrm>
            <a:off x="4128112" y="3048000"/>
            <a:ext cx="902600" cy="104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c50930b9cc_0_251"/>
          <p:cNvSpPr txBox="1">
            <a:spLocks noGrp="1"/>
          </p:cNvSpPr>
          <p:nvPr>
            <p:ph type="ctrTitle"/>
          </p:nvPr>
        </p:nvSpPr>
        <p:spPr>
          <a:xfrm>
            <a:off x="780150" y="124471"/>
            <a:ext cx="7772400" cy="15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it-IT" sz="4000"/>
              <a:t>January 2021 - February 2021</a:t>
            </a:r>
            <a:endParaRPr sz="4000"/>
          </a:p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t-IT" sz="2500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During this time students were in bubbles, this was to keep them safe.</a:t>
            </a:r>
            <a:endParaRPr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c50930b9cc_0_271"/>
          <p:cNvSpPr/>
          <p:nvPr/>
        </p:nvSpPr>
        <p:spPr>
          <a:xfrm>
            <a:off x="0" y="1766100"/>
            <a:ext cx="9207000" cy="509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gc50930b9cc_0_271"/>
          <p:cNvPicPr preferRelativeResize="0"/>
          <p:nvPr/>
        </p:nvPicPr>
        <p:blipFill rotWithShape="1">
          <a:blip r:embed="rId3">
            <a:alphaModFix/>
          </a:blip>
          <a:srcRect l="5711" t="7540" r="4489" b="13663"/>
          <a:stretch/>
        </p:blipFill>
        <p:spPr>
          <a:xfrm>
            <a:off x="85600" y="1935550"/>
            <a:ext cx="1257342" cy="118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c50930b9cc_0_271"/>
          <p:cNvPicPr preferRelativeResize="0"/>
          <p:nvPr/>
        </p:nvPicPr>
        <p:blipFill rotWithShape="1">
          <a:blip r:embed="rId3">
            <a:alphaModFix/>
          </a:blip>
          <a:srcRect l="5711" t="7540" r="4489" b="13663"/>
          <a:stretch/>
        </p:blipFill>
        <p:spPr>
          <a:xfrm>
            <a:off x="1342942" y="1935550"/>
            <a:ext cx="1257342" cy="118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c50930b9cc_0_271"/>
          <p:cNvPicPr preferRelativeResize="0"/>
          <p:nvPr/>
        </p:nvPicPr>
        <p:blipFill rotWithShape="1">
          <a:blip r:embed="rId3">
            <a:alphaModFix/>
          </a:blip>
          <a:srcRect l="5711" t="7540" r="4489" b="13663"/>
          <a:stretch/>
        </p:blipFill>
        <p:spPr>
          <a:xfrm>
            <a:off x="2600283" y="1935550"/>
            <a:ext cx="1257342" cy="118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c50930b9cc_0_271"/>
          <p:cNvPicPr preferRelativeResize="0"/>
          <p:nvPr/>
        </p:nvPicPr>
        <p:blipFill rotWithShape="1">
          <a:blip r:embed="rId3">
            <a:alphaModFix/>
          </a:blip>
          <a:srcRect l="5711" t="7540" r="4489" b="13663"/>
          <a:stretch/>
        </p:blipFill>
        <p:spPr>
          <a:xfrm>
            <a:off x="85600" y="3123800"/>
            <a:ext cx="1257342" cy="118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c50930b9cc_0_271"/>
          <p:cNvPicPr preferRelativeResize="0"/>
          <p:nvPr/>
        </p:nvPicPr>
        <p:blipFill rotWithShape="1">
          <a:blip r:embed="rId3">
            <a:alphaModFix/>
          </a:blip>
          <a:srcRect l="5711" t="7540" r="4489" b="13663"/>
          <a:stretch/>
        </p:blipFill>
        <p:spPr>
          <a:xfrm>
            <a:off x="1342942" y="3123800"/>
            <a:ext cx="1257342" cy="118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c50930b9cc_0_271"/>
          <p:cNvPicPr preferRelativeResize="0"/>
          <p:nvPr/>
        </p:nvPicPr>
        <p:blipFill rotWithShape="1">
          <a:blip r:embed="rId3">
            <a:alphaModFix/>
          </a:blip>
          <a:srcRect l="5711" t="7540" r="4489" b="13663"/>
          <a:stretch/>
        </p:blipFill>
        <p:spPr>
          <a:xfrm>
            <a:off x="2600283" y="3123800"/>
            <a:ext cx="1257342" cy="118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c50930b9cc_0_271"/>
          <p:cNvPicPr preferRelativeResize="0"/>
          <p:nvPr/>
        </p:nvPicPr>
        <p:blipFill rotWithShape="1">
          <a:blip r:embed="rId3">
            <a:alphaModFix/>
          </a:blip>
          <a:srcRect l="5711" t="7540" r="4489" b="13663"/>
          <a:stretch/>
        </p:blipFill>
        <p:spPr>
          <a:xfrm>
            <a:off x="85600" y="4312050"/>
            <a:ext cx="1257342" cy="118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c50930b9cc_0_271"/>
          <p:cNvPicPr preferRelativeResize="0"/>
          <p:nvPr/>
        </p:nvPicPr>
        <p:blipFill rotWithShape="1">
          <a:blip r:embed="rId3">
            <a:alphaModFix/>
          </a:blip>
          <a:srcRect l="5711" t="7540" r="4489" b="13663"/>
          <a:stretch/>
        </p:blipFill>
        <p:spPr>
          <a:xfrm>
            <a:off x="1342942" y="4312050"/>
            <a:ext cx="1257342" cy="118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c50930b9cc_0_271"/>
          <p:cNvPicPr preferRelativeResize="0"/>
          <p:nvPr/>
        </p:nvPicPr>
        <p:blipFill rotWithShape="1">
          <a:blip r:embed="rId3">
            <a:alphaModFix/>
          </a:blip>
          <a:srcRect l="5711" t="7540" r="4489" b="13663"/>
          <a:stretch/>
        </p:blipFill>
        <p:spPr>
          <a:xfrm>
            <a:off x="2600283" y="4312050"/>
            <a:ext cx="1257342" cy="118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c50930b9cc_0_271"/>
          <p:cNvPicPr preferRelativeResize="0"/>
          <p:nvPr/>
        </p:nvPicPr>
        <p:blipFill rotWithShape="1">
          <a:blip r:embed="rId3">
            <a:alphaModFix/>
          </a:blip>
          <a:srcRect l="5711" t="7540" r="4489" b="13663"/>
          <a:stretch/>
        </p:blipFill>
        <p:spPr>
          <a:xfrm>
            <a:off x="85600" y="5500300"/>
            <a:ext cx="1257342" cy="118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c50930b9cc_0_271"/>
          <p:cNvPicPr preferRelativeResize="0"/>
          <p:nvPr/>
        </p:nvPicPr>
        <p:blipFill rotWithShape="1">
          <a:blip r:embed="rId3">
            <a:alphaModFix/>
          </a:blip>
          <a:srcRect l="5711" t="7540" r="4489" b="13663"/>
          <a:stretch/>
        </p:blipFill>
        <p:spPr>
          <a:xfrm>
            <a:off x="1342942" y="5500300"/>
            <a:ext cx="1257342" cy="118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c50930b9cc_0_271"/>
          <p:cNvPicPr preferRelativeResize="0"/>
          <p:nvPr/>
        </p:nvPicPr>
        <p:blipFill rotWithShape="1">
          <a:blip r:embed="rId3">
            <a:alphaModFix/>
          </a:blip>
          <a:srcRect l="5711" t="7540" r="4489" b="13663"/>
          <a:stretch/>
        </p:blipFill>
        <p:spPr>
          <a:xfrm>
            <a:off x="2600283" y="5500300"/>
            <a:ext cx="1257342" cy="118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c50930b9cc_0_271"/>
          <p:cNvPicPr preferRelativeResize="0"/>
          <p:nvPr/>
        </p:nvPicPr>
        <p:blipFill rotWithShape="1">
          <a:blip r:embed="rId4">
            <a:alphaModFix/>
          </a:blip>
          <a:srcRect t="14514" b="21089"/>
          <a:stretch/>
        </p:blipFill>
        <p:spPr>
          <a:xfrm>
            <a:off x="6056273" y="1819275"/>
            <a:ext cx="2496277" cy="121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c50930b9cc_0_271"/>
          <p:cNvPicPr preferRelativeResize="0"/>
          <p:nvPr/>
        </p:nvPicPr>
        <p:blipFill rotWithShape="1">
          <a:blip r:embed="rId4">
            <a:alphaModFix/>
          </a:blip>
          <a:srcRect t="14514" b="21089"/>
          <a:stretch/>
        </p:blipFill>
        <p:spPr>
          <a:xfrm flipH="1">
            <a:off x="5980073" y="3047065"/>
            <a:ext cx="2496277" cy="121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c50930b9cc_0_271"/>
          <p:cNvPicPr preferRelativeResize="0"/>
          <p:nvPr/>
        </p:nvPicPr>
        <p:blipFill rotWithShape="1">
          <a:blip r:embed="rId4">
            <a:alphaModFix/>
          </a:blip>
          <a:srcRect t="14514" b="21089"/>
          <a:stretch/>
        </p:blipFill>
        <p:spPr>
          <a:xfrm>
            <a:off x="5900925" y="4274870"/>
            <a:ext cx="2496277" cy="121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c50930b9cc_0_271"/>
          <p:cNvPicPr preferRelativeResize="0"/>
          <p:nvPr/>
        </p:nvPicPr>
        <p:blipFill rotWithShape="1">
          <a:blip r:embed="rId4">
            <a:alphaModFix/>
          </a:blip>
          <a:srcRect t="14514" b="21089"/>
          <a:stretch/>
        </p:blipFill>
        <p:spPr>
          <a:xfrm flipH="1">
            <a:off x="5900925" y="5502672"/>
            <a:ext cx="2496277" cy="121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c50930b9cc_0_271"/>
          <p:cNvPicPr preferRelativeResize="0"/>
          <p:nvPr/>
        </p:nvPicPr>
        <p:blipFill rotWithShape="1">
          <a:blip r:embed="rId3">
            <a:alphaModFix/>
          </a:blip>
          <a:srcRect l="5711" t="7540" r="4489" b="13663"/>
          <a:stretch/>
        </p:blipFill>
        <p:spPr>
          <a:xfrm>
            <a:off x="3884471" y="1962900"/>
            <a:ext cx="1257342" cy="118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c50930b9cc_0_271"/>
          <p:cNvPicPr preferRelativeResize="0"/>
          <p:nvPr/>
        </p:nvPicPr>
        <p:blipFill rotWithShape="1">
          <a:blip r:embed="rId3">
            <a:alphaModFix/>
          </a:blip>
          <a:srcRect l="5711" t="7540" r="4489" b="13663"/>
          <a:stretch/>
        </p:blipFill>
        <p:spPr>
          <a:xfrm>
            <a:off x="3884471" y="3151150"/>
            <a:ext cx="1257342" cy="118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c50930b9cc_0_271"/>
          <p:cNvPicPr preferRelativeResize="0"/>
          <p:nvPr/>
        </p:nvPicPr>
        <p:blipFill rotWithShape="1">
          <a:blip r:embed="rId3">
            <a:alphaModFix/>
          </a:blip>
          <a:srcRect l="5711" t="7540" r="4489" b="13663"/>
          <a:stretch/>
        </p:blipFill>
        <p:spPr>
          <a:xfrm>
            <a:off x="3884471" y="4339400"/>
            <a:ext cx="1257342" cy="118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c50930b9cc_0_271"/>
          <p:cNvPicPr preferRelativeResize="0"/>
          <p:nvPr/>
        </p:nvPicPr>
        <p:blipFill rotWithShape="1">
          <a:blip r:embed="rId3">
            <a:alphaModFix/>
          </a:blip>
          <a:srcRect l="5711" t="7540" r="4489" b="13663"/>
          <a:stretch/>
        </p:blipFill>
        <p:spPr>
          <a:xfrm>
            <a:off x="3884471" y="5527650"/>
            <a:ext cx="1257342" cy="118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c50930b9cc_0_271"/>
          <p:cNvSpPr txBox="1">
            <a:spLocks noGrp="1"/>
          </p:cNvSpPr>
          <p:nvPr>
            <p:ph type="ctrTitle"/>
          </p:nvPr>
        </p:nvSpPr>
        <p:spPr>
          <a:xfrm>
            <a:off x="143625" y="124475"/>
            <a:ext cx="8885400" cy="15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it-IT" sz="4000"/>
              <a:t>March 2021</a:t>
            </a:r>
            <a:endParaRPr sz="4000"/>
          </a:p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t-IT" sz="2500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On the 8th of March, all students and staff come back to Meadow High School, this is good.</a:t>
            </a: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c50930b9cc_0_296"/>
          <p:cNvSpPr/>
          <p:nvPr/>
        </p:nvSpPr>
        <p:spPr>
          <a:xfrm>
            <a:off x="-22462" y="1814975"/>
            <a:ext cx="9207000" cy="509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5" name="Google Shape;225;gc50930b9cc_0_296"/>
          <p:cNvGrpSpPr/>
          <p:nvPr/>
        </p:nvGrpSpPr>
        <p:grpSpPr>
          <a:xfrm>
            <a:off x="4" y="3974692"/>
            <a:ext cx="1371032" cy="679303"/>
            <a:chOff x="5162538" y="1854975"/>
            <a:chExt cx="3676675" cy="1821675"/>
          </a:xfrm>
        </p:grpSpPr>
        <p:pic>
          <p:nvPicPr>
            <p:cNvPr id="226" name="Google Shape;226;gc50930b9cc_0_296"/>
            <p:cNvPicPr preferRelativeResize="0"/>
            <p:nvPr/>
          </p:nvPicPr>
          <p:blipFill rotWithShape="1">
            <a:blip r:embed="rId3">
              <a:alphaModFix/>
            </a:blip>
            <a:srcRect l="5711" t="63584" r="4489" b="16326"/>
            <a:stretch/>
          </p:blipFill>
          <p:spPr>
            <a:xfrm>
              <a:off x="5162538" y="2790825"/>
              <a:ext cx="3676675" cy="88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gc50930b9cc_0_296"/>
            <p:cNvPicPr preferRelativeResize="0"/>
            <p:nvPr/>
          </p:nvPicPr>
          <p:blipFill rotWithShape="1">
            <a:blip r:embed="rId3">
              <a:alphaModFix/>
            </a:blip>
            <a:srcRect l="8587" t="35497" r="5796" b="43278"/>
            <a:stretch/>
          </p:blipFill>
          <p:spPr>
            <a:xfrm>
              <a:off x="5248275" y="1854975"/>
              <a:ext cx="3505200" cy="935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8" name="Google Shape;228;gc50930b9cc_0_296"/>
          <p:cNvPicPr preferRelativeResize="0"/>
          <p:nvPr/>
        </p:nvPicPr>
        <p:blipFill rotWithShape="1">
          <a:blip r:embed="rId4">
            <a:alphaModFix/>
          </a:blip>
          <a:srcRect t="14514" r="71043" b="21089"/>
          <a:stretch/>
        </p:blipFill>
        <p:spPr>
          <a:xfrm>
            <a:off x="1472913" y="5021651"/>
            <a:ext cx="418026" cy="7016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gc50930b9cc_0_296"/>
          <p:cNvGrpSpPr/>
          <p:nvPr/>
        </p:nvGrpSpPr>
        <p:grpSpPr>
          <a:xfrm>
            <a:off x="1411587" y="6068463"/>
            <a:ext cx="420906" cy="701780"/>
            <a:chOff x="8324850" y="2759250"/>
            <a:chExt cx="1588925" cy="2649225"/>
          </a:xfrm>
        </p:grpSpPr>
        <p:pic>
          <p:nvPicPr>
            <p:cNvPr id="230" name="Google Shape;230;gc50930b9cc_0_296"/>
            <p:cNvPicPr preferRelativeResize="0"/>
            <p:nvPr/>
          </p:nvPicPr>
          <p:blipFill rotWithShape="1">
            <a:blip r:embed="rId4">
              <a:alphaModFix/>
            </a:blip>
            <a:srcRect l="69422" t="14514" r="3349" b="21089"/>
            <a:stretch/>
          </p:blipFill>
          <p:spPr>
            <a:xfrm>
              <a:off x="8429675" y="2759250"/>
              <a:ext cx="1484100" cy="2649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gc50930b9cc_0_296"/>
            <p:cNvSpPr/>
            <p:nvPr/>
          </p:nvSpPr>
          <p:spPr>
            <a:xfrm>
              <a:off x="8324850" y="3971675"/>
              <a:ext cx="261600" cy="4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" name="Google Shape;232;gc50930b9cc_0_296"/>
          <p:cNvGrpSpPr/>
          <p:nvPr/>
        </p:nvGrpSpPr>
        <p:grpSpPr>
          <a:xfrm>
            <a:off x="1472935" y="3974719"/>
            <a:ext cx="441711" cy="701780"/>
            <a:chOff x="5526211" y="-1808950"/>
            <a:chExt cx="1667464" cy="2649225"/>
          </a:xfrm>
        </p:grpSpPr>
        <p:pic>
          <p:nvPicPr>
            <p:cNvPr id="233" name="Google Shape;233;gc50930b9cc_0_296"/>
            <p:cNvPicPr preferRelativeResize="0"/>
            <p:nvPr/>
          </p:nvPicPr>
          <p:blipFill rotWithShape="1">
            <a:blip r:embed="rId4">
              <a:alphaModFix/>
            </a:blip>
            <a:srcRect l="29110" t="14514" r="41202" b="21089"/>
            <a:stretch/>
          </p:blipFill>
          <p:spPr>
            <a:xfrm>
              <a:off x="5526211" y="-1808950"/>
              <a:ext cx="1618150" cy="2649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gc50930b9cc_0_296"/>
            <p:cNvSpPr/>
            <p:nvPr/>
          </p:nvSpPr>
          <p:spPr>
            <a:xfrm>
              <a:off x="6765550" y="387875"/>
              <a:ext cx="428100" cy="4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gc50930b9cc_0_296"/>
            <p:cNvSpPr/>
            <p:nvPr/>
          </p:nvSpPr>
          <p:spPr>
            <a:xfrm>
              <a:off x="6896675" y="-666175"/>
              <a:ext cx="297000" cy="56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gc50930b9cc_0_296"/>
          <p:cNvGrpSpPr/>
          <p:nvPr/>
        </p:nvGrpSpPr>
        <p:grpSpPr>
          <a:xfrm>
            <a:off x="-4" y="1943261"/>
            <a:ext cx="1371032" cy="679303"/>
            <a:chOff x="56000" y="1854974"/>
            <a:chExt cx="3676675" cy="1821676"/>
          </a:xfrm>
        </p:grpSpPr>
        <p:pic>
          <p:nvPicPr>
            <p:cNvPr id="237" name="Google Shape;237;gc50930b9cc_0_296"/>
            <p:cNvPicPr preferRelativeResize="0"/>
            <p:nvPr/>
          </p:nvPicPr>
          <p:blipFill rotWithShape="1">
            <a:blip r:embed="rId3">
              <a:alphaModFix/>
            </a:blip>
            <a:srcRect l="5711" t="9270" r="4489" b="69507"/>
            <a:stretch/>
          </p:blipFill>
          <p:spPr>
            <a:xfrm flipH="1">
              <a:off x="56000" y="1854974"/>
              <a:ext cx="3676675" cy="935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gc50930b9cc_0_296"/>
            <p:cNvPicPr preferRelativeResize="0"/>
            <p:nvPr/>
          </p:nvPicPr>
          <p:blipFill rotWithShape="1">
            <a:blip r:embed="rId3">
              <a:alphaModFix/>
            </a:blip>
            <a:srcRect l="5711" t="63700" r="4489" b="16209"/>
            <a:stretch/>
          </p:blipFill>
          <p:spPr>
            <a:xfrm flipH="1">
              <a:off x="56000" y="2790825"/>
              <a:ext cx="3676675" cy="8858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9" name="Google Shape;239;gc50930b9cc_0_296"/>
          <p:cNvGrpSpPr/>
          <p:nvPr/>
        </p:nvGrpSpPr>
        <p:grpSpPr>
          <a:xfrm>
            <a:off x="-12" y="2897900"/>
            <a:ext cx="1371032" cy="697953"/>
            <a:chOff x="2546100" y="5922162"/>
            <a:chExt cx="3676675" cy="1871688"/>
          </a:xfrm>
        </p:grpSpPr>
        <p:pic>
          <p:nvPicPr>
            <p:cNvPr id="240" name="Google Shape;240;gc50930b9cc_0_296"/>
            <p:cNvPicPr preferRelativeResize="0"/>
            <p:nvPr/>
          </p:nvPicPr>
          <p:blipFill rotWithShape="1">
            <a:blip r:embed="rId3">
              <a:alphaModFix/>
            </a:blip>
            <a:srcRect l="5711" t="9270" r="4489" b="69507"/>
            <a:stretch/>
          </p:blipFill>
          <p:spPr>
            <a:xfrm>
              <a:off x="2546100" y="5922162"/>
              <a:ext cx="3676675" cy="935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gc50930b9cc_0_296"/>
            <p:cNvPicPr preferRelativeResize="0"/>
            <p:nvPr/>
          </p:nvPicPr>
          <p:blipFill rotWithShape="1">
            <a:blip r:embed="rId3">
              <a:alphaModFix/>
            </a:blip>
            <a:srcRect l="8587" t="35497" r="5796" b="43278"/>
            <a:stretch/>
          </p:blipFill>
          <p:spPr>
            <a:xfrm flipH="1">
              <a:off x="2631838" y="6858000"/>
              <a:ext cx="3505200" cy="935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2" name="Google Shape;242;gc50930b9cc_0_296"/>
          <p:cNvGrpSpPr/>
          <p:nvPr/>
        </p:nvGrpSpPr>
        <p:grpSpPr>
          <a:xfrm>
            <a:off x="4" y="5032842"/>
            <a:ext cx="1371032" cy="679303"/>
            <a:chOff x="5162538" y="1854975"/>
            <a:chExt cx="3676675" cy="1821675"/>
          </a:xfrm>
        </p:grpSpPr>
        <p:pic>
          <p:nvPicPr>
            <p:cNvPr id="243" name="Google Shape;243;gc50930b9cc_0_296"/>
            <p:cNvPicPr preferRelativeResize="0"/>
            <p:nvPr/>
          </p:nvPicPr>
          <p:blipFill rotWithShape="1">
            <a:blip r:embed="rId3">
              <a:alphaModFix/>
            </a:blip>
            <a:srcRect l="5711" t="63584" r="4489" b="16326"/>
            <a:stretch/>
          </p:blipFill>
          <p:spPr>
            <a:xfrm>
              <a:off x="5162538" y="2790825"/>
              <a:ext cx="3676675" cy="88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gc50930b9cc_0_296"/>
            <p:cNvPicPr preferRelativeResize="0"/>
            <p:nvPr/>
          </p:nvPicPr>
          <p:blipFill rotWithShape="1">
            <a:blip r:embed="rId3">
              <a:alphaModFix/>
            </a:blip>
            <a:srcRect l="8587" t="35497" r="5796" b="43278"/>
            <a:stretch/>
          </p:blipFill>
          <p:spPr>
            <a:xfrm>
              <a:off x="5248275" y="1854975"/>
              <a:ext cx="3505200" cy="935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5" name="Google Shape;245;gc50930b9cc_0_296"/>
          <p:cNvGrpSpPr/>
          <p:nvPr/>
        </p:nvGrpSpPr>
        <p:grpSpPr>
          <a:xfrm>
            <a:off x="4" y="6090992"/>
            <a:ext cx="1371032" cy="679303"/>
            <a:chOff x="5162538" y="1854975"/>
            <a:chExt cx="3676675" cy="1821675"/>
          </a:xfrm>
        </p:grpSpPr>
        <p:pic>
          <p:nvPicPr>
            <p:cNvPr id="246" name="Google Shape;246;gc50930b9cc_0_296"/>
            <p:cNvPicPr preferRelativeResize="0"/>
            <p:nvPr/>
          </p:nvPicPr>
          <p:blipFill rotWithShape="1">
            <a:blip r:embed="rId3">
              <a:alphaModFix/>
            </a:blip>
            <a:srcRect l="5711" t="63584" r="4489" b="16326"/>
            <a:stretch/>
          </p:blipFill>
          <p:spPr>
            <a:xfrm>
              <a:off x="5162538" y="2790825"/>
              <a:ext cx="3676675" cy="88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gc50930b9cc_0_296"/>
            <p:cNvPicPr preferRelativeResize="0"/>
            <p:nvPr/>
          </p:nvPicPr>
          <p:blipFill rotWithShape="1">
            <a:blip r:embed="rId3">
              <a:alphaModFix/>
            </a:blip>
            <a:srcRect l="8587" t="35497" r="5796" b="43278"/>
            <a:stretch/>
          </p:blipFill>
          <p:spPr>
            <a:xfrm>
              <a:off x="5248275" y="1854975"/>
              <a:ext cx="3505200" cy="935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8" name="Google Shape;248;gc50930b9cc_0_296"/>
          <p:cNvGrpSpPr/>
          <p:nvPr/>
        </p:nvGrpSpPr>
        <p:grpSpPr>
          <a:xfrm>
            <a:off x="1483337" y="2927788"/>
            <a:ext cx="420906" cy="701780"/>
            <a:chOff x="8324850" y="2759250"/>
            <a:chExt cx="1588925" cy="2649225"/>
          </a:xfrm>
        </p:grpSpPr>
        <p:pic>
          <p:nvPicPr>
            <p:cNvPr id="249" name="Google Shape;249;gc50930b9cc_0_296"/>
            <p:cNvPicPr preferRelativeResize="0"/>
            <p:nvPr/>
          </p:nvPicPr>
          <p:blipFill rotWithShape="1">
            <a:blip r:embed="rId4">
              <a:alphaModFix/>
            </a:blip>
            <a:srcRect l="69422" t="14514" r="3349" b="21089"/>
            <a:stretch/>
          </p:blipFill>
          <p:spPr>
            <a:xfrm>
              <a:off x="8429675" y="2759250"/>
              <a:ext cx="1484100" cy="2649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gc50930b9cc_0_296"/>
            <p:cNvSpPr/>
            <p:nvPr/>
          </p:nvSpPr>
          <p:spPr>
            <a:xfrm>
              <a:off x="8324850" y="3971675"/>
              <a:ext cx="261600" cy="4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1" name="Google Shape;251;gc50930b9cc_0_296"/>
          <p:cNvPicPr preferRelativeResize="0"/>
          <p:nvPr/>
        </p:nvPicPr>
        <p:blipFill rotWithShape="1">
          <a:blip r:embed="rId4">
            <a:alphaModFix/>
          </a:blip>
          <a:srcRect t="14514" r="71043" b="21089"/>
          <a:stretch/>
        </p:blipFill>
        <p:spPr>
          <a:xfrm>
            <a:off x="1484763" y="1944351"/>
            <a:ext cx="418026" cy="70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c50930b9cc_0_296"/>
          <p:cNvPicPr preferRelativeResize="0"/>
          <p:nvPr/>
        </p:nvPicPr>
        <p:blipFill rotWithShape="1">
          <a:blip r:embed="rId4">
            <a:alphaModFix/>
          </a:blip>
          <a:srcRect t="14514" r="71043" b="21089"/>
          <a:stretch/>
        </p:blipFill>
        <p:spPr>
          <a:xfrm>
            <a:off x="3892263" y="5025801"/>
            <a:ext cx="418026" cy="7016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3" name="Google Shape;253;gc50930b9cc_0_296"/>
          <p:cNvGrpSpPr/>
          <p:nvPr/>
        </p:nvGrpSpPr>
        <p:grpSpPr>
          <a:xfrm>
            <a:off x="3830937" y="6072613"/>
            <a:ext cx="420906" cy="701780"/>
            <a:chOff x="8324850" y="2759250"/>
            <a:chExt cx="1588925" cy="2649225"/>
          </a:xfrm>
        </p:grpSpPr>
        <p:pic>
          <p:nvPicPr>
            <p:cNvPr id="254" name="Google Shape;254;gc50930b9cc_0_296"/>
            <p:cNvPicPr preferRelativeResize="0"/>
            <p:nvPr/>
          </p:nvPicPr>
          <p:blipFill rotWithShape="1">
            <a:blip r:embed="rId4">
              <a:alphaModFix/>
            </a:blip>
            <a:srcRect l="69422" t="14514" r="3349" b="21089"/>
            <a:stretch/>
          </p:blipFill>
          <p:spPr>
            <a:xfrm>
              <a:off x="8429675" y="2759250"/>
              <a:ext cx="1484100" cy="2649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5" name="Google Shape;255;gc50930b9cc_0_296"/>
            <p:cNvSpPr/>
            <p:nvPr/>
          </p:nvSpPr>
          <p:spPr>
            <a:xfrm>
              <a:off x="8324850" y="3971675"/>
              <a:ext cx="261600" cy="4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6" name="Google Shape;256;gc50930b9cc_0_296"/>
          <p:cNvGrpSpPr/>
          <p:nvPr/>
        </p:nvGrpSpPr>
        <p:grpSpPr>
          <a:xfrm>
            <a:off x="2419346" y="1947411"/>
            <a:ext cx="1371032" cy="679303"/>
            <a:chOff x="56000" y="1854974"/>
            <a:chExt cx="3676675" cy="1821676"/>
          </a:xfrm>
        </p:grpSpPr>
        <p:pic>
          <p:nvPicPr>
            <p:cNvPr id="257" name="Google Shape;257;gc50930b9cc_0_296"/>
            <p:cNvPicPr preferRelativeResize="0"/>
            <p:nvPr/>
          </p:nvPicPr>
          <p:blipFill rotWithShape="1">
            <a:blip r:embed="rId3">
              <a:alphaModFix/>
            </a:blip>
            <a:srcRect l="5711" t="9270" r="4489" b="69507"/>
            <a:stretch/>
          </p:blipFill>
          <p:spPr>
            <a:xfrm flipH="1">
              <a:off x="56000" y="1854974"/>
              <a:ext cx="3676675" cy="935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gc50930b9cc_0_296"/>
            <p:cNvPicPr preferRelativeResize="0"/>
            <p:nvPr/>
          </p:nvPicPr>
          <p:blipFill rotWithShape="1">
            <a:blip r:embed="rId3">
              <a:alphaModFix/>
            </a:blip>
            <a:srcRect l="5711" t="63700" r="4489" b="16209"/>
            <a:stretch/>
          </p:blipFill>
          <p:spPr>
            <a:xfrm flipH="1">
              <a:off x="56000" y="2790825"/>
              <a:ext cx="3676675" cy="8858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9" name="Google Shape;259;gc50930b9cc_0_296"/>
          <p:cNvGrpSpPr/>
          <p:nvPr/>
        </p:nvGrpSpPr>
        <p:grpSpPr>
          <a:xfrm>
            <a:off x="2419338" y="2902050"/>
            <a:ext cx="1371032" cy="697953"/>
            <a:chOff x="2546100" y="5922162"/>
            <a:chExt cx="3676675" cy="1871688"/>
          </a:xfrm>
        </p:grpSpPr>
        <p:pic>
          <p:nvPicPr>
            <p:cNvPr id="260" name="Google Shape;260;gc50930b9cc_0_296"/>
            <p:cNvPicPr preferRelativeResize="0"/>
            <p:nvPr/>
          </p:nvPicPr>
          <p:blipFill rotWithShape="1">
            <a:blip r:embed="rId3">
              <a:alphaModFix/>
            </a:blip>
            <a:srcRect l="5711" t="9270" r="4489" b="69507"/>
            <a:stretch/>
          </p:blipFill>
          <p:spPr>
            <a:xfrm>
              <a:off x="2546100" y="5922162"/>
              <a:ext cx="3676675" cy="935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gc50930b9cc_0_296"/>
            <p:cNvPicPr preferRelativeResize="0"/>
            <p:nvPr/>
          </p:nvPicPr>
          <p:blipFill rotWithShape="1">
            <a:blip r:embed="rId3">
              <a:alphaModFix/>
            </a:blip>
            <a:srcRect l="8587" t="35497" r="5796" b="43278"/>
            <a:stretch/>
          </p:blipFill>
          <p:spPr>
            <a:xfrm flipH="1">
              <a:off x="2631838" y="6858000"/>
              <a:ext cx="3505200" cy="935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2" name="Google Shape;262;gc50930b9cc_0_296"/>
          <p:cNvGrpSpPr/>
          <p:nvPr/>
        </p:nvGrpSpPr>
        <p:grpSpPr>
          <a:xfrm>
            <a:off x="2419354" y="5036992"/>
            <a:ext cx="1371032" cy="679303"/>
            <a:chOff x="5162538" y="1854975"/>
            <a:chExt cx="3676675" cy="1821675"/>
          </a:xfrm>
        </p:grpSpPr>
        <p:pic>
          <p:nvPicPr>
            <p:cNvPr id="263" name="Google Shape;263;gc50930b9cc_0_296"/>
            <p:cNvPicPr preferRelativeResize="0"/>
            <p:nvPr/>
          </p:nvPicPr>
          <p:blipFill rotWithShape="1">
            <a:blip r:embed="rId3">
              <a:alphaModFix/>
            </a:blip>
            <a:srcRect l="5711" t="63584" r="4489" b="16326"/>
            <a:stretch/>
          </p:blipFill>
          <p:spPr>
            <a:xfrm>
              <a:off x="5162538" y="2790825"/>
              <a:ext cx="3676675" cy="88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gc50930b9cc_0_296"/>
            <p:cNvPicPr preferRelativeResize="0"/>
            <p:nvPr/>
          </p:nvPicPr>
          <p:blipFill rotWithShape="1">
            <a:blip r:embed="rId3">
              <a:alphaModFix/>
            </a:blip>
            <a:srcRect l="8587" t="35497" r="5796" b="43278"/>
            <a:stretch/>
          </p:blipFill>
          <p:spPr>
            <a:xfrm>
              <a:off x="5248275" y="1854975"/>
              <a:ext cx="3505200" cy="935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5" name="Google Shape;265;gc50930b9cc_0_296"/>
          <p:cNvGrpSpPr/>
          <p:nvPr/>
        </p:nvGrpSpPr>
        <p:grpSpPr>
          <a:xfrm>
            <a:off x="2419354" y="6095142"/>
            <a:ext cx="1371032" cy="679303"/>
            <a:chOff x="5162538" y="1854975"/>
            <a:chExt cx="3676675" cy="1821675"/>
          </a:xfrm>
        </p:grpSpPr>
        <p:pic>
          <p:nvPicPr>
            <p:cNvPr id="266" name="Google Shape;266;gc50930b9cc_0_296"/>
            <p:cNvPicPr preferRelativeResize="0"/>
            <p:nvPr/>
          </p:nvPicPr>
          <p:blipFill rotWithShape="1">
            <a:blip r:embed="rId3">
              <a:alphaModFix/>
            </a:blip>
            <a:srcRect l="5711" t="63584" r="4489" b="16326"/>
            <a:stretch/>
          </p:blipFill>
          <p:spPr>
            <a:xfrm>
              <a:off x="5162538" y="2790825"/>
              <a:ext cx="3676675" cy="88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gc50930b9cc_0_296"/>
            <p:cNvPicPr preferRelativeResize="0"/>
            <p:nvPr/>
          </p:nvPicPr>
          <p:blipFill rotWithShape="1">
            <a:blip r:embed="rId3">
              <a:alphaModFix/>
            </a:blip>
            <a:srcRect l="8587" t="35497" r="5796" b="43278"/>
            <a:stretch/>
          </p:blipFill>
          <p:spPr>
            <a:xfrm>
              <a:off x="5248275" y="1854975"/>
              <a:ext cx="3505200" cy="935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8" name="Google Shape;268;gc50930b9cc_0_296"/>
          <p:cNvGrpSpPr/>
          <p:nvPr/>
        </p:nvGrpSpPr>
        <p:grpSpPr>
          <a:xfrm>
            <a:off x="3902687" y="2931938"/>
            <a:ext cx="420906" cy="701780"/>
            <a:chOff x="8324850" y="2759250"/>
            <a:chExt cx="1588925" cy="2649225"/>
          </a:xfrm>
        </p:grpSpPr>
        <p:pic>
          <p:nvPicPr>
            <p:cNvPr id="269" name="Google Shape;269;gc50930b9cc_0_296"/>
            <p:cNvPicPr preferRelativeResize="0"/>
            <p:nvPr/>
          </p:nvPicPr>
          <p:blipFill rotWithShape="1">
            <a:blip r:embed="rId4">
              <a:alphaModFix/>
            </a:blip>
            <a:srcRect l="69422" t="14514" r="3349" b="21089"/>
            <a:stretch/>
          </p:blipFill>
          <p:spPr>
            <a:xfrm>
              <a:off x="8429675" y="2759250"/>
              <a:ext cx="1484100" cy="2649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0" name="Google Shape;270;gc50930b9cc_0_296"/>
            <p:cNvSpPr/>
            <p:nvPr/>
          </p:nvSpPr>
          <p:spPr>
            <a:xfrm>
              <a:off x="8324850" y="3971675"/>
              <a:ext cx="261600" cy="4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1" name="Google Shape;271;gc50930b9cc_0_296"/>
          <p:cNvPicPr preferRelativeResize="0"/>
          <p:nvPr/>
        </p:nvPicPr>
        <p:blipFill rotWithShape="1">
          <a:blip r:embed="rId4">
            <a:alphaModFix/>
          </a:blip>
          <a:srcRect t="14514" r="71043" b="21089"/>
          <a:stretch/>
        </p:blipFill>
        <p:spPr>
          <a:xfrm>
            <a:off x="3904113" y="1948501"/>
            <a:ext cx="418026" cy="7016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gc50930b9cc_0_296"/>
          <p:cNvGrpSpPr/>
          <p:nvPr/>
        </p:nvGrpSpPr>
        <p:grpSpPr>
          <a:xfrm>
            <a:off x="7153154" y="3947679"/>
            <a:ext cx="1371032" cy="679303"/>
            <a:chOff x="5162538" y="1854975"/>
            <a:chExt cx="3676675" cy="1821675"/>
          </a:xfrm>
        </p:grpSpPr>
        <p:pic>
          <p:nvPicPr>
            <p:cNvPr id="273" name="Google Shape;273;gc50930b9cc_0_296"/>
            <p:cNvPicPr preferRelativeResize="0"/>
            <p:nvPr/>
          </p:nvPicPr>
          <p:blipFill rotWithShape="1">
            <a:blip r:embed="rId3">
              <a:alphaModFix/>
            </a:blip>
            <a:srcRect l="5711" t="63584" r="4489" b="16326"/>
            <a:stretch/>
          </p:blipFill>
          <p:spPr>
            <a:xfrm>
              <a:off x="5162538" y="2790825"/>
              <a:ext cx="3676675" cy="88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gc50930b9cc_0_296"/>
            <p:cNvPicPr preferRelativeResize="0"/>
            <p:nvPr/>
          </p:nvPicPr>
          <p:blipFill rotWithShape="1">
            <a:blip r:embed="rId3">
              <a:alphaModFix/>
            </a:blip>
            <a:srcRect l="8587" t="35497" r="5796" b="43278"/>
            <a:stretch/>
          </p:blipFill>
          <p:spPr>
            <a:xfrm>
              <a:off x="5248275" y="1854975"/>
              <a:ext cx="3505200" cy="935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5" name="Google Shape;275;gc50930b9cc_0_296"/>
          <p:cNvPicPr preferRelativeResize="0"/>
          <p:nvPr/>
        </p:nvPicPr>
        <p:blipFill rotWithShape="1">
          <a:blip r:embed="rId4">
            <a:alphaModFix/>
          </a:blip>
          <a:srcRect t="14514" r="71043" b="21089"/>
          <a:stretch/>
        </p:blipFill>
        <p:spPr>
          <a:xfrm>
            <a:off x="8626063" y="4994639"/>
            <a:ext cx="418026" cy="7016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6" name="Google Shape;276;gc50930b9cc_0_296"/>
          <p:cNvGrpSpPr/>
          <p:nvPr/>
        </p:nvGrpSpPr>
        <p:grpSpPr>
          <a:xfrm>
            <a:off x="8564737" y="6041450"/>
            <a:ext cx="420906" cy="701780"/>
            <a:chOff x="8324850" y="2759250"/>
            <a:chExt cx="1588925" cy="2649225"/>
          </a:xfrm>
        </p:grpSpPr>
        <p:pic>
          <p:nvPicPr>
            <p:cNvPr id="277" name="Google Shape;277;gc50930b9cc_0_296"/>
            <p:cNvPicPr preferRelativeResize="0"/>
            <p:nvPr/>
          </p:nvPicPr>
          <p:blipFill rotWithShape="1">
            <a:blip r:embed="rId4">
              <a:alphaModFix/>
            </a:blip>
            <a:srcRect l="69422" t="14514" r="3349" b="21089"/>
            <a:stretch/>
          </p:blipFill>
          <p:spPr>
            <a:xfrm>
              <a:off x="8429675" y="2759250"/>
              <a:ext cx="1484100" cy="2649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8" name="Google Shape;278;gc50930b9cc_0_296"/>
            <p:cNvSpPr/>
            <p:nvPr/>
          </p:nvSpPr>
          <p:spPr>
            <a:xfrm>
              <a:off x="8324850" y="3971675"/>
              <a:ext cx="261600" cy="4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9" name="Google Shape;279;gc50930b9cc_0_296"/>
          <p:cNvGrpSpPr/>
          <p:nvPr/>
        </p:nvGrpSpPr>
        <p:grpSpPr>
          <a:xfrm>
            <a:off x="8626085" y="3947706"/>
            <a:ext cx="441711" cy="701780"/>
            <a:chOff x="5526211" y="-1808950"/>
            <a:chExt cx="1667464" cy="2649225"/>
          </a:xfrm>
        </p:grpSpPr>
        <p:pic>
          <p:nvPicPr>
            <p:cNvPr id="280" name="Google Shape;280;gc50930b9cc_0_296"/>
            <p:cNvPicPr preferRelativeResize="0"/>
            <p:nvPr/>
          </p:nvPicPr>
          <p:blipFill rotWithShape="1">
            <a:blip r:embed="rId4">
              <a:alphaModFix/>
            </a:blip>
            <a:srcRect l="29110" t="14514" r="41202" b="21089"/>
            <a:stretch/>
          </p:blipFill>
          <p:spPr>
            <a:xfrm>
              <a:off x="5526211" y="-1808950"/>
              <a:ext cx="1618150" cy="2649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" name="Google Shape;281;gc50930b9cc_0_296"/>
            <p:cNvSpPr/>
            <p:nvPr/>
          </p:nvSpPr>
          <p:spPr>
            <a:xfrm>
              <a:off x="6765550" y="387875"/>
              <a:ext cx="428100" cy="4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gc50930b9cc_0_296"/>
            <p:cNvSpPr/>
            <p:nvPr/>
          </p:nvSpPr>
          <p:spPr>
            <a:xfrm>
              <a:off x="6896675" y="-666175"/>
              <a:ext cx="297000" cy="56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gc50930b9cc_0_296"/>
          <p:cNvGrpSpPr/>
          <p:nvPr/>
        </p:nvGrpSpPr>
        <p:grpSpPr>
          <a:xfrm>
            <a:off x="7153146" y="1916248"/>
            <a:ext cx="1371032" cy="679303"/>
            <a:chOff x="56000" y="1854974"/>
            <a:chExt cx="3676675" cy="1821676"/>
          </a:xfrm>
        </p:grpSpPr>
        <p:pic>
          <p:nvPicPr>
            <p:cNvPr id="284" name="Google Shape;284;gc50930b9cc_0_296"/>
            <p:cNvPicPr preferRelativeResize="0"/>
            <p:nvPr/>
          </p:nvPicPr>
          <p:blipFill rotWithShape="1">
            <a:blip r:embed="rId3">
              <a:alphaModFix/>
            </a:blip>
            <a:srcRect l="5711" t="9270" r="4489" b="69507"/>
            <a:stretch/>
          </p:blipFill>
          <p:spPr>
            <a:xfrm flipH="1">
              <a:off x="56000" y="1854974"/>
              <a:ext cx="3676675" cy="935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gc50930b9cc_0_296"/>
            <p:cNvPicPr preferRelativeResize="0"/>
            <p:nvPr/>
          </p:nvPicPr>
          <p:blipFill rotWithShape="1">
            <a:blip r:embed="rId3">
              <a:alphaModFix/>
            </a:blip>
            <a:srcRect l="5711" t="63700" r="4489" b="16209"/>
            <a:stretch/>
          </p:blipFill>
          <p:spPr>
            <a:xfrm flipH="1">
              <a:off x="56000" y="2790825"/>
              <a:ext cx="3676675" cy="8858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6" name="Google Shape;286;gc50930b9cc_0_296"/>
          <p:cNvGrpSpPr/>
          <p:nvPr/>
        </p:nvGrpSpPr>
        <p:grpSpPr>
          <a:xfrm>
            <a:off x="7153138" y="2870888"/>
            <a:ext cx="1371032" cy="697953"/>
            <a:chOff x="2546100" y="5922162"/>
            <a:chExt cx="3676675" cy="1871688"/>
          </a:xfrm>
        </p:grpSpPr>
        <p:pic>
          <p:nvPicPr>
            <p:cNvPr id="287" name="Google Shape;287;gc50930b9cc_0_296"/>
            <p:cNvPicPr preferRelativeResize="0"/>
            <p:nvPr/>
          </p:nvPicPr>
          <p:blipFill rotWithShape="1">
            <a:blip r:embed="rId3">
              <a:alphaModFix/>
            </a:blip>
            <a:srcRect l="5711" t="9270" r="4489" b="69507"/>
            <a:stretch/>
          </p:blipFill>
          <p:spPr>
            <a:xfrm>
              <a:off x="2546100" y="5922162"/>
              <a:ext cx="3676675" cy="935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gc50930b9cc_0_296"/>
            <p:cNvPicPr preferRelativeResize="0"/>
            <p:nvPr/>
          </p:nvPicPr>
          <p:blipFill rotWithShape="1">
            <a:blip r:embed="rId3">
              <a:alphaModFix/>
            </a:blip>
            <a:srcRect l="8587" t="35497" r="5796" b="43278"/>
            <a:stretch/>
          </p:blipFill>
          <p:spPr>
            <a:xfrm flipH="1">
              <a:off x="2631838" y="6858000"/>
              <a:ext cx="3505200" cy="935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9" name="Google Shape;289;gc50930b9cc_0_296"/>
          <p:cNvGrpSpPr/>
          <p:nvPr/>
        </p:nvGrpSpPr>
        <p:grpSpPr>
          <a:xfrm>
            <a:off x="7153154" y="5005829"/>
            <a:ext cx="1371032" cy="679303"/>
            <a:chOff x="5162538" y="1854975"/>
            <a:chExt cx="3676675" cy="1821675"/>
          </a:xfrm>
        </p:grpSpPr>
        <p:pic>
          <p:nvPicPr>
            <p:cNvPr id="290" name="Google Shape;290;gc50930b9cc_0_296"/>
            <p:cNvPicPr preferRelativeResize="0"/>
            <p:nvPr/>
          </p:nvPicPr>
          <p:blipFill rotWithShape="1">
            <a:blip r:embed="rId3">
              <a:alphaModFix/>
            </a:blip>
            <a:srcRect l="5711" t="63584" r="4489" b="16326"/>
            <a:stretch/>
          </p:blipFill>
          <p:spPr>
            <a:xfrm>
              <a:off x="5162538" y="2790825"/>
              <a:ext cx="3676675" cy="88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gc50930b9cc_0_296"/>
            <p:cNvPicPr preferRelativeResize="0"/>
            <p:nvPr/>
          </p:nvPicPr>
          <p:blipFill rotWithShape="1">
            <a:blip r:embed="rId3">
              <a:alphaModFix/>
            </a:blip>
            <a:srcRect l="8587" t="35497" r="5796" b="43278"/>
            <a:stretch/>
          </p:blipFill>
          <p:spPr>
            <a:xfrm>
              <a:off x="5248275" y="1854975"/>
              <a:ext cx="3505200" cy="935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2" name="Google Shape;292;gc50930b9cc_0_296"/>
          <p:cNvGrpSpPr/>
          <p:nvPr/>
        </p:nvGrpSpPr>
        <p:grpSpPr>
          <a:xfrm>
            <a:off x="7153154" y="6063979"/>
            <a:ext cx="1371032" cy="679303"/>
            <a:chOff x="5162538" y="1854975"/>
            <a:chExt cx="3676675" cy="1821675"/>
          </a:xfrm>
        </p:grpSpPr>
        <p:pic>
          <p:nvPicPr>
            <p:cNvPr id="293" name="Google Shape;293;gc50930b9cc_0_296"/>
            <p:cNvPicPr preferRelativeResize="0"/>
            <p:nvPr/>
          </p:nvPicPr>
          <p:blipFill rotWithShape="1">
            <a:blip r:embed="rId3">
              <a:alphaModFix/>
            </a:blip>
            <a:srcRect l="5711" t="63584" r="4489" b="16326"/>
            <a:stretch/>
          </p:blipFill>
          <p:spPr>
            <a:xfrm>
              <a:off x="5162538" y="2790825"/>
              <a:ext cx="3676675" cy="88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gc50930b9cc_0_296"/>
            <p:cNvPicPr preferRelativeResize="0"/>
            <p:nvPr/>
          </p:nvPicPr>
          <p:blipFill rotWithShape="1">
            <a:blip r:embed="rId3">
              <a:alphaModFix/>
            </a:blip>
            <a:srcRect l="8587" t="35497" r="5796" b="43278"/>
            <a:stretch/>
          </p:blipFill>
          <p:spPr>
            <a:xfrm>
              <a:off x="5248275" y="1854975"/>
              <a:ext cx="3505200" cy="935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5" name="Google Shape;295;gc50930b9cc_0_296"/>
          <p:cNvGrpSpPr/>
          <p:nvPr/>
        </p:nvGrpSpPr>
        <p:grpSpPr>
          <a:xfrm>
            <a:off x="8636487" y="2900775"/>
            <a:ext cx="420906" cy="701780"/>
            <a:chOff x="8324850" y="2759250"/>
            <a:chExt cx="1588925" cy="2649225"/>
          </a:xfrm>
        </p:grpSpPr>
        <p:pic>
          <p:nvPicPr>
            <p:cNvPr id="296" name="Google Shape;296;gc50930b9cc_0_296"/>
            <p:cNvPicPr preferRelativeResize="0"/>
            <p:nvPr/>
          </p:nvPicPr>
          <p:blipFill rotWithShape="1">
            <a:blip r:embed="rId4">
              <a:alphaModFix/>
            </a:blip>
            <a:srcRect l="69422" t="14514" r="3349" b="21089"/>
            <a:stretch/>
          </p:blipFill>
          <p:spPr>
            <a:xfrm>
              <a:off x="8429675" y="2759250"/>
              <a:ext cx="1484100" cy="2649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7" name="Google Shape;297;gc50930b9cc_0_296"/>
            <p:cNvSpPr/>
            <p:nvPr/>
          </p:nvSpPr>
          <p:spPr>
            <a:xfrm>
              <a:off x="8324850" y="3971675"/>
              <a:ext cx="261600" cy="4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8" name="Google Shape;298;gc50930b9cc_0_296"/>
          <p:cNvPicPr preferRelativeResize="0"/>
          <p:nvPr/>
        </p:nvPicPr>
        <p:blipFill rotWithShape="1">
          <a:blip r:embed="rId4">
            <a:alphaModFix/>
          </a:blip>
          <a:srcRect t="14514" r="71043" b="21089"/>
          <a:stretch/>
        </p:blipFill>
        <p:spPr>
          <a:xfrm>
            <a:off x="8637913" y="1917339"/>
            <a:ext cx="418026" cy="70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c50930b9cc_0_296"/>
          <p:cNvPicPr preferRelativeResize="0"/>
          <p:nvPr/>
        </p:nvPicPr>
        <p:blipFill rotWithShape="1">
          <a:blip r:embed="rId4">
            <a:alphaModFix/>
          </a:blip>
          <a:srcRect t="14514" r="71043" b="21089"/>
          <a:stretch/>
        </p:blipFill>
        <p:spPr>
          <a:xfrm>
            <a:off x="6259163" y="5025801"/>
            <a:ext cx="418026" cy="7016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0" name="Google Shape;300;gc50930b9cc_0_296"/>
          <p:cNvGrpSpPr/>
          <p:nvPr/>
        </p:nvGrpSpPr>
        <p:grpSpPr>
          <a:xfrm>
            <a:off x="6197837" y="6072613"/>
            <a:ext cx="420906" cy="701780"/>
            <a:chOff x="8324850" y="2759250"/>
            <a:chExt cx="1588925" cy="2649225"/>
          </a:xfrm>
        </p:grpSpPr>
        <p:pic>
          <p:nvPicPr>
            <p:cNvPr id="301" name="Google Shape;301;gc50930b9cc_0_296"/>
            <p:cNvPicPr preferRelativeResize="0"/>
            <p:nvPr/>
          </p:nvPicPr>
          <p:blipFill rotWithShape="1">
            <a:blip r:embed="rId4">
              <a:alphaModFix/>
            </a:blip>
            <a:srcRect l="69422" t="14514" r="3349" b="21089"/>
            <a:stretch/>
          </p:blipFill>
          <p:spPr>
            <a:xfrm>
              <a:off x="8429675" y="2759250"/>
              <a:ext cx="1484100" cy="2649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2" name="Google Shape;302;gc50930b9cc_0_296"/>
            <p:cNvSpPr/>
            <p:nvPr/>
          </p:nvSpPr>
          <p:spPr>
            <a:xfrm>
              <a:off x="8324850" y="3971675"/>
              <a:ext cx="261600" cy="4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gc50930b9cc_0_296"/>
          <p:cNvGrpSpPr/>
          <p:nvPr/>
        </p:nvGrpSpPr>
        <p:grpSpPr>
          <a:xfrm>
            <a:off x="4786246" y="1947411"/>
            <a:ext cx="1371032" cy="679303"/>
            <a:chOff x="56000" y="1854974"/>
            <a:chExt cx="3676675" cy="1821676"/>
          </a:xfrm>
        </p:grpSpPr>
        <p:pic>
          <p:nvPicPr>
            <p:cNvPr id="304" name="Google Shape;304;gc50930b9cc_0_296"/>
            <p:cNvPicPr preferRelativeResize="0"/>
            <p:nvPr/>
          </p:nvPicPr>
          <p:blipFill rotWithShape="1">
            <a:blip r:embed="rId3">
              <a:alphaModFix/>
            </a:blip>
            <a:srcRect l="5711" t="9270" r="4489" b="69507"/>
            <a:stretch/>
          </p:blipFill>
          <p:spPr>
            <a:xfrm flipH="1">
              <a:off x="56000" y="1854974"/>
              <a:ext cx="3676675" cy="935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gc50930b9cc_0_296"/>
            <p:cNvPicPr preferRelativeResize="0"/>
            <p:nvPr/>
          </p:nvPicPr>
          <p:blipFill rotWithShape="1">
            <a:blip r:embed="rId3">
              <a:alphaModFix/>
            </a:blip>
            <a:srcRect l="5711" t="63700" r="4489" b="16209"/>
            <a:stretch/>
          </p:blipFill>
          <p:spPr>
            <a:xfrm flipH="1">
              <a:off x="56000" y="2790825"/>
              <a:ext cx="3676675" cy="8858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6" name="Google Shape;306;gc50930b9cc_0_296"/>
          <p:cNvGrpSpPr/>
          <p:nvPr/>
        </p:nvGrpSpPr>
        <p:grpSpPr>
          <a:xfrm>
            <a:off x="4786238" y="2902050"/>
            <a:ext cx="1371032" cy="697953"/>
            <a:chOff x="2546100" y="5922162"/>
            <a:chExt cx="3676675" cy="1871688"/>
          </a:xfrm>
        </p:grpSpPr>
        <p:pic>
          <p:nvPicPr>
            <p:cNvPr id="307" name="Google Shape;307;gc50930b9cc_0_296"/>
            <p:cNvPicPr preferRelativeResize="0"/>
            <p:nvPr/>
          </p:nvPicPr>
          <p:blipFill rotWithShape="1">
            <a:blip r:embed="rId3">
              <a:alphaModFix/>
            </a:blip>
            <a:srcRect l="5711" t="9270" r="4489" b="69507"/>
            <a:stretch/>
          </p:blipFill>
          <p:spPr>
            <a:xfrm>
              <a:off x="2546100" y="5922162"/>
              <a:ext cx="3676675" cy="935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8" name="Google Shape;308;gc50930b9cc_0_296"/>
            <p:cNvPicPr preferRelativeResize="0"/>
            <p:nvPr/>
          </p:nvPicPr>
          <p:blipFill rotWithShape="1">
            <a:blip r:embed="rId3">
              <a:alphaModFix/>
            </a:blip>
            <a:srcRect l="8587" t="35497" r="5796" b="43278"/>
            <a:stretch/>
          </p:blipFill>
          <p:spPr>
            <a:xfrm flipH="1">
              <a:off x="2631838" y="6858000"/>
              <a:ext cx="3505200" cy="935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9" name="Google Shape;309;gc50930b9cc_0_296"/>
          <p:cNvGrpSpPr/>
          <p:nvPr/>
        </p:nvGrpSpPr>
        <p:grpSpPr>
          <a:xfrm>
            <a:off x="4786254" y="5036992"/>
            <a:ext cx="1371032" cy="679303"/>
            <a:chOff x="5162538" y="1854975"/>
            <a:chExt cx="3676675" cy="1821675"/>
          </a:xfrm>
        </p:grpSpPr>
        <p:pic>
          <p:nvPicPr>
            <p:cNvPr id="310" name="Google Shape;310;gc50930b9cc_0_296"/>
            <p:cNvPicPr preferRelativeResize="0"/>
            <p:nvPr/>
          </p:nvPicPr>
          <p:blipFill rotWithShape="1">
            <a:blip r:embed="rId3">
              <a:alphaModFix/>
            </a:blip>
            <a:srcRect l="5711" t="63584" r="4489" b="16326"/>
            <a:stretch/>
          </p:blipFill>
          <p:spPr>
            <a:xfrm>
              <a:off x="5162538" y="2790825"/>
              <a:ext cx="3676675" cy="88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gc50930b9cc_0_296"/>
            <p:cNvPicPr preferRelativeResize="0"/>
            <p:nvPr/>
          </p:nvPicPr>
          <p:blipFill rotWithShape="1">
            <a:blip r:embed="rId3">
              <a:alphaModFix/>
            </a:blip>
            <a:srcRect l="8587" t="35497" r="5796" b="43278"/>
            <a:stretch/>
          </p:blipFill>
          <p:spPr>
            <a:xfrm>
              <a:off x="5248275" y="1854975"/>
              <a:ext cx="3505200" cy="935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2" name="Google Shape;312;gc50930b9cc_0_296"/>
          <p:cNvGrpSpPr/>
          <p:nvPr/>
        </p:nvGrpSpPr>
        <p:grpSpPr>
          <a:xfrm>
            <a:off x="4786254" y="6095142"/>
            <a:ext cx="1371032" cy="679303"/>
            <a:chOff x="5162538" y="1854975"/>
            <a:chExt cx="3676675" cy="1821675"/>
          </a:xfrm>
        </p:grpSpPr>
        <p:pic>
          <p:nvPicPr>
            <p:cNvPr id="313" name="Google Shape;313;gc50930b9cc_0_296"/>
            <p:cNvPicPr preferRelativeResize="0"/>
            <p:nvPr/>
          </p:nvPicPr>
          <p:blipFill rotWithShape="1">
            <a:blip r:embed="rId3">
              <a:alphaModFix/>
            </a:blip>
            <a:srcRect l="5711" t="63584" r="4489" b="16326"/>
            <a:stretch/>
          </p:blipFill>
          <p:spPr>
            <a:xfrm>
              <a:off x="5162538" y="2790825"/>
              <a:ext cx="3676675" cy="88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gc50930b9cc_0_296"/>
            <p:cNvPicPr preferRelativeResize="0"/>
            <p:nvPr/>
          </p:nvPicPr>
          <p:blipFill rotWithShape="1">
            <a:blip r:embed="rId3">
              <a:alphaModFix/>
            </a:blip>
            <a:srcRect l="8587" t="35497" r="5796" b="43278"/>
            <a:stretch/>
          </p:blipFill>
          <p:spPr>
            <a:xfrm>
              <a:off x="5248275" y="1854975"/>
              <a:ext cx="3505200" cy="935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5" name="Google Shape;315;gc50930b9cc_0_296"/>
          <p:cNvGrpSpPr/>
          <p:nvPr/>
        </p:nvGrpSpPr>
        <p:grpSpPr>
          <a:xfrm>
            <a:off x="6269587" y="2931938"/>
            <a:ext cx="420906" cy="701780"/>
            <a:chOff x="8324850" y="2759250"/>
            <a:chExt cx="1588925" cy="2649225"/>
          </a:xfrm>
        </p:grpSpPr>
        <p:pic>
          <p:nvPicPr>
            <p:cNvPr id="316" name="Google Shape;316;gc50930b9cc_0_296"/>
            <p:cNvPicPr preferRelativeResize="0"/>
            <p:nvPr/>
          </p:nvPicPr>
          <p:blipFill rotWithShape="1">
            <a:blip r:embed="rId4">
              <a:alphaModFix/>
            </a:blip>
            <a:srcRect l="69422" t="14514" r="3349" b="21089"/>
            <a:stretch/>
          </p:blipFill>
          <p:spPr>
            <a:xfrm>
              <a:off x="8429675" y="2759250"/>
              <a:ext cx="1484100" cy="2649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7" name="Google Shape;317;gc50930b9cc_0_296"/>
            <p:cNvSpPr/>
            <p:nvPr/>
          </p:nvSpPr>
          <p:spPr>
            <a:xfrm>
              <a:off x="8324850" y="3971675"/>
              <a:ext cx="261600" cy="4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8" name="Google Shape;318;gc50930b9cc_0_296"/>
          <p:cNvPicPr preferRelativeResize="0"/>
          <p:nvPr/>
        </p:nvPicPr>
        <p:blipFill rotWithShape="1">
          <a:blip r:embed="rId4">
            <a:alphaModFix/>
          </a:blip>
          <a:srcRect t="14514" r="71043" b="21089"/>
          <a:stretch/>
        </p:blipFill>
        <p:spPr>
          <a:xfrm>
            <a:off x="6271013" y="1948501"/>
            <a:ext cx="418026" cy="7016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9" name="Google Shape;319;gc50930b9cc_0_296"/>
          <p:cNvCxnSpPr/>
          <p:nvPr/>
        </p:nvCxnSpPr>
        <p:spPr>
          <a:xfrm>
            <a:off x="2147775" y="1914525"/>
            <a:ext cx="0" cy="4943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20" name="Google Shape;320;gc50930b9cc_0_296"/>
          <p:cNvCxnSpPr/>
          <p:nvPr/>
        </p:nvCxnSpPr>
        <p:spPr>
          <a:xfrm>
            <a:off x="4586175" y="1889225"/>
            <a:ext cx="0" cy="4943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21" name="Google Shape;321;gc50930b9cc_0_296"/>
          <p:cNvCxnSpPr/>
          <p:nvPr/>
        </p:nvCxnSpPr>
        <p:spPr>
          <a:xfrm>
            <a:off x="6996000" y="1914525"/>
            <a:ext cx="0" cy="4943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322" name="Google Shape;322;gc50930b9cc_0_296"/>
          <p:cNvPicPr preferRelativeResize="0"/>
          <p:nvPr/>
        </p:nvPicPr>
        <p:blipFill rotWithShape="1">
          <a:blip r:embed="rId5">
            <a:alphaModFix/>
          </a:blip>
          <a:srcRect l="17853" r="17151"/>
          <a:stretch/>
        </p:blipFill>
        <p:spPr>
          <a:xfrm>
            <a:off x="4128112" y="3744538"/>
            <a:ext cx="902600" cy="1045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3" name="Google Shape;323;gc50930b9cc_0_296"/>
          <p:cNvCxnSpPr/>
          <p:nvPr/>
        </p:nvCxnSpPr>
        <p:spPr>
          <a:xfrm rot="10800000">
            <a:off x="6150" y="2771700"/>
            <a:ext cx="9347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24" name="Google Shape;324;gc50930b9cc_0_296"/>
          <p:cNvCxnSpPr/>
          <p:nvPr/>
        </p:nvCxnSpPr>
        <p:spPr>
          <a:xfrm rot="10800000">
            <a:off x="-12825" y="3676575"/>
            <a:ext cx="93759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25" name="Google Shape;325;gc50930b9cc_0_296"/>
          <p:cNvCxnSpPr/>
          <p:nvPr/>
        </p:nvCxnSpPr>
        <p:spPr>
          <a:xfrm rot="10800000">
            <a:off x="-28500" y="4857675"/>
            <a:ext cx="94011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26" name="Google Shape;326;gc50930b9cc_0_296"/>
          <p:cNvCxnSpPr/>
          <p:nvPr/>
        </p:nvCxnSpPr>
        <p:spPr>
          <a:xfrm rot="10800000">
            <a:off x="-31950" y="5857800"/>
            <a:ext cx="9385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27" name="Google Shape;327;gc50930b9cc_0_296"/>
          <p:cNvSpPr txBox="1">
            <a:spLocks noGrp="1"/>
          </p:cNvSpPr>
          <p:nvPr>
            <p:ph type="ctrTitle"/>
          </p:nvPr>
        </p:nvSpPr>
        <p:spPr>
          <a:xfrm>
            <a:off x="111700" y="124475"/>
            <a:ext cx="8932500" cy="15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it-IT" sz="4000"/>
              <a:t>March 2021</a:t>
            </a:r>
            <a:endParaRPr sz="4000"/>
          </a:p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t-IT" sz="2500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Meadow High School is a Community and we are one bubble. For two weeks pupils and teachers will work in tutor groups, this is to help us get back to normal, this is good</a:t>
            </a:r>
            <a:endParaRPr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c50930b9cc_0_487"/>
          <p:cNvSpPr/>
          <p:nvPr/>
        </p:nvSpPr>
        <p:spPr>
          <a:xfrm>
            <a:off x="-22462" y="1814975"/>
            <a:ext cx="9207000" cy="509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3" name="Google Shape;333;gc50930b9cc_0_487"/>
          <p:cNvGrpSpPr/>
          <p:nvPr/>
        </p:nvGrpSpPr>
        <p:grpSpPr>
          <a:xfrm>
            <a:off x="4" y="3974692"/>
            <a:ext cx="1371032" cy="679303"/>
            <a:chOff x="5162538" y="1854975"/>
            <a:chExt cx="3676675" cy="1821675"/>
          </a:xfrm>
        </p:grpSpPr>
        <p:pic>
          <p:nvPicPr>
            <p:cNvPr id="334" name="Google Shape;334;gc50930b9cc_0_487"/>
            <p:cNvPicPr preferRelativeResize="0"/>
            <p:nvPr/>
          </p:nvPicPr>
          <p:blipFill rotWithShape="1">
            <a:blip r:embed="rId3">
              <a:alphaModFix/>
            </a:blip>
            <a:srcRect l="5711" t="63584" r="4489" b="16326"/>
            <a:stretch/>
          </p:blipFill>
          <p:spPr>
            <a:xfrm>
              <a:off x="5162538" y="2790825"/>
              <a:ext cx="3676675" cy="88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gc50930b9cc_0_487"/>
            <p:cNvPicPr preferRelativeResize="0"/>
            <p:nvPr/>
          </p:nvPicPr>
          <p:blipFill rotWithShape="1">
            <a:blip r:embed="rId3">
              <a:alphaModFix/>
            </a:blip>
            <a:srcRect l="8587" t="35497" r="5796" b="43278"/>
            <a:stretch/>
          </p:blipFill>
          <p:spPr>
            <a:xfrm>
              <a:off x="5248275" y="1854975"/>
              <a:ext cx="3505200" cy="935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6" name="Google Shape;336;gc50930b9cc_0_487"/>
          <p:cNvPicPr preferRelativeResize="0"/>
          <p:nvPr/>
        </p:nvPicPr>
        <p:blipFill rotWithShape="1">
          <a:blip r:embed="rId4">
            <a:alphaModFix/>
          </a:blip>
          <a:srcRect t="14514" r="71043" b="21089"/>
          <a:stretch/>
        </p:blipFill>
        <p:spPr>
          <a:xfrm>
            <a:off x="1472913" y="5021651"/>
            <a:ext cx="418026" cy="7016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7" name="Google Shape;337;gc50930b9cc_0_487"/>
          <p:cNvGrpSpPr/>
          <p:nvPr/>
        </p:nvGrpSpPr>
        <p:grpSpPr>
          <a:xfrm>
            <a:off x="1411587" y="6068463"/>
            <a:ext cx="420906" cy="701780"/>
            <a:chOff x="8324850" y="2759250"/>
            <a:chExt cx="1588925" cy="2649225"/>
          </a:xfrm>
        </p:grpSpPr>
        <p:pic>
          <p:nvPicPr>
            <p:cNvPr id="338" name="Google Shape;338;gc50930b9cc_0_487"/>
            <p:cNvPicPr preferRelativeResize="0"/>
            <p:nvPr/>
          </p:nvPicPr>
          <p:blipFill rotWithShape="1">
            <a:blip r:embed="rId4">
              <a:alphaModFix/>
            </a:blip>
            <a:srcRect l="69422" t="14514" r="3349" b="21089"/>
            <a:stretch/>
          </p:blipFill>
          <p:spPr>
            <a:xfrm>
              <a:off x="8429675" y="2759250"/>
              <a:ext cx="1484100" cy="2649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gc50930b9cc_0_487"/>
            <p:cNvSpPr/>
            <p:nvPr/>
          </p:nvSpPr>
          <p:spPr>
            <a:xfrm>
              <a:off x="8324850" y="3971675"/>
              <a:ext cx="261600" cy="4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gc50930b9cc_0_487"/>
          <p:cNvGrpSpPr/>
          <p:nvPr/>
        </p:nvGrpSpPr>
        <p:grpSpPr>
          <a:xfrm>
            <a:off x="1472935" y="3974719"/>
            <a:ext cx="441711" cy="701780"/>
            <a:chOff x="5526211" y="-1808950"/>
            <a:chExt cx="1667464" cy="2649225"/>
          </a:xfrm>
        </p:grpSpPr>
        <p:pic>
          <p:nvPicPr>
            <p:cNvPr id="341" name="Google Shape;341;gc50930b9cc_0_487"/>
            <p:cNvPicPr preferRelativeResize="0"/>
            <p:nvPr/>
          </p:nvPicPr>
          <p:blipFill rotWithShape="1">
            <a:blip r:embed="rId4">
              <a:alphaModFix/>
            </a:blip>
            <a:srcRect l="29110" t="14514" r="41202" b="21089"/>
            <a:stretch/>
          </p:blipFill>
          <p:spPr>
            <a:xfrm>
              <a:off x="5526211" y="-1808950"/>
              <a:ext cx="1618150" cy="2649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2" name="Google Shape;342;gc50930b9cc_0_487"/>
            <p:cNvSpPr/>
            <p:nvPr/>
          </p:nvSpPr>
          <p:spPr>
            <a:xfrm>
              <a:off x="6765550" y="387875"/>
              <a:ext cx="428100" cy="4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gc50930b9cc_0_487"/>
            <p:cNvSpPr/>
            <p:nvPr/>
          </p:nvSpPr>
          <p:spPr>
            <a:xfrm>
              <a:off x="6896675" y="-666175"/>
              <a:ext cx="297000" cy="56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gc50930b9cc_0_487"/>
          <p:cNvGrpSpPr/>
          <p:nvPr/>
        </p:nvGrpSpPr>
        <p:grpSpPr>
          <a:xfrm>
            <a:off x="-4" y="1943261"/>
            <a:ext cx="1371032" cy="679303"/>
            <a:chOff x="56000" y="1854974"/>
            <a:chExt cx="3676675" cy="1821676"/>
          </a:xfrm>
        </p:grpSpPr>
        <p:pic>
          <p:nvPicPr>
            <p:cNvPr id="345" name="Google Shape;345;gc50930b9cc_0_487"/>
            <p:cNvPicPr preferRelativeResize="0"/>
            <p:nvPr/>
          </p:nvPicPr>
          <p:blipFill rotWithShape="1">
            <a:blip r:embed="rId3">
              <a:alphaModFix/>
            </a:blip>
            <a:srcRect l="5711" t="9270" r="4489" b="69507"/>
            <a:stretch/>
          </p:blipFill>
          <p:spPr>
            <a:xfrm flipH="1">
              <a:off x="56000" y="1854974"/>
              <a:ext cx="3676675" cy="935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gc50930b9cc_0_487"/>
            <p:cNvPicPr preferRelativeResize="0"/>
            <p:nvPr/>
          </p:nvPicPr>
          <p:blipFill rotWithShape="1">
            <a:blip r:embed="rId3">
              <a:alphaModFix/>
            </a:blip>
            <a:srcRect l="5711" t="63700" r="4489" b="16209"/>
            <a:stretch/>
          </p:blipFill>
          <p:spPr>
            <a:xfrm flipH="1">
              <a:off x="56000" y="2790825"/>
              <a:ext cx="3676675" cy="8858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7" name="Google Shape;347;gc50930b9cc_0_487"/>
          <p:cNvGrpSpPr/>
          <p:nvPr/>
        </p:nvGrpSpPr>
        <p:grpSpPr>
          <a:xfrm>
            <a:off x="-12" y="2897900"/>
            <a:ext cx="1371032" cy="697953"/>
            <a:chOff x="2546100" y="5922162"/>
            <a:chExt cx="3676675" cy="1871688"/>
          </a:xfrm>
        </p:grpSpPr>
        <p:pic>
          <p:nvPicPr>
            <p:cNvPr id="348" name="Google Shape;348;gc50930b9cc_0_487"/>
            <p:cNvPicPr preferRelativeResize="0"/>
            <p:nvPr/>
          </p:nvPicPr>
          <p:blipFill rotWithShape="1">
            <a:blip r:embed="rId3">
              <a:alphaModFix/>
            </a:blip>
            <a:srcRect l="5711" t="9270" r="4489" b="69507"/>
            <a:stretch/>
          </p:blipFill>
          <p:spPr>
            <a:xfrm>
              <a:off x="2546100" y="5922162"/>
              <a:ext cx="3676675" cy="935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gc50930b9cc_0_487"/>
            <p:cNvPicPr preferRelativeResize="0"/>
            <p:nvPr/>
          </p:nvPicPr>
          <p:blipFill rotWithShape="1">
            <a:blip r:embed="rId3">
              <a:alphaModFix/>
            </a:blip>
            <a:srcRect l="8587" t="35497" r="5796" b="43278"/>
            <a:stretch/>
          </p:blipFill>
          <p:spPr>
            <a:xfrm flipH="1">
              <a:off x="2631838" y="6858000"/>
              <a:ext cx="3505200" cy="935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0" name="Google Shape;350;gc50930b9cc_0_487"/>
          <p:cNvGrpSpPr/>
          <p:nvPr/>
        </p:nvGrpSpPr>
        <p:grpSpPr>
          <a:xfrm>
            <a:off x="4" y="5032842"/>
            <a:ext cx="1371032" cy="679303"/>
            <a:chOff x="5162538" y="1854975"/>
            <a:chExt cx="3676675" cy="1821675"/>
          </a:xfrm>
        </p:grpSpPr>
        <p:pic>
          <p:nvPicPr>
            <p:cNvPr id="351" name="Google Shape;351;gc50930b9cc_0_487"/>
            <p:cNvPicPr preferRelativeResize="0"/>
            <p:nvPr/>
          </p:nvPicPr>
          <p:blipFill rotWithShape="1">
            <a:blip r:embed="rId3">
              <a:alphaModFix/>
            </a:blip>
            <a:srcRect l="5711" t="63584" r="4489" b="16326"/>
            <a:stretch/>
          </p:blipFill>
          <p:spPr>
            <a:xfrm>
              <a:off x="5162538" y="2790825"/>
              <a:ext cx="3676675" cy="88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gc50930b9cc_0_487"/>
            <p:cNvPicPr preferRelativeResize="0"/>
            <p:nvPr/>
          </p:nvPicPr>
          <p:blipFill rotWithShape="1">
            <a:blip r:embed="rId3">
              <a:alphaModFix/>
            </a:blip>
            <a:srcRect l="8587" t="35497" r="5796" b="43278"/>
            <a:stretch/>
          </p:blipFill>
          <p:spPr>
            <a:xfrm>
              <a:off x="5248275" y="1854975"/>
              <a:ext cx="3505200" cy="935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3" name="Google Shape;353;gc50930b9cc_0_487"/>
          <p:cNvGrpSpPr/>
          <p:nvPr/>
        </p:nvGrpSpPr>
        <p:grpSpPr>
          <a:xfrm>
            <a:off x="4" y="6090992"/>
            <a:ext cx="1371032" cy="679303"/>
            <a:chOff x="5162538" y="1854975"/>
            <a:chExt cx="3676675" cy="1821675"/>
          </a:xfrm>
        </p:grpSpPr>
        <p:pic>
          <p:nvPicPr>
            <p:cNvPr id="354" name="Google Shape;354;gc50930b9cc_0_487"/>
            <p:cNvPicPr preferRelativeResize="0"/>
            <p:nvPr/>
          </p:nvPicPr>
          <p:blipFill rotWithShape="1">
            <a:blip r:embed="rId3">
              <a:alphaModFix/>
            </a:blip>
            <a:srcRect l="5711" t="63584" r="4489" b="16326"/>
            <a:stretch/>
          </p:blipFill>
          <p:spPr>
            <a:xfrm>
              <a:off x="5162538" y="2790825"/>
              <a:ext cx="3676675" cy="88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" name="Google Shape;355;gc50930b9cc_0_487"/>
            <p:cNvPicPr preferRelativeResize="0"/>
            <p:nvPr/>
          </p:nvPicPr>
          <p:blipFill rotWithShape="1">
            <a:blip r:embed="rId3">
              <a:alphaModFix/>
            </a:blip>
            <a:srcRect l="8587" t="35497" r="5796" b="43278"/>
            <a:stretch/>
          </p:blipFill>
          <p:spPr>
            <a:xfrm>
              <a:off x="5248275" y="1854975"/>
              <a:ext cx="3505200" cy="935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6" name="Google Shape;356;gc50930b9cc_0_487"/>
          <p:cNvGrpSpPr/>
          <p:nvPr/>
        </p:nvGrpSpPr>
        <p:grpSpPr>
          <a:xfrm>
            <a:off x="1483337" y="2927788"/>
            <a:ext cx="420906" cy="701780"/>
            <a:chOff x="8324850" y="2759250"/>
            <a:chExt cx="1588925" cy="2649225"/>
          </a:xfrm>
        </p:grpSpPr>
        <p:pic>
          <p:nvPicPr>
            <p:cNvPr id="357" name="Google Shape;357;gc50930b9cc_0_487"/>
            <p:cNvPicPr preferRelativeResize="0"/>
            <p:nvPr/>
          </p:nvPicPr>
          <p:blipFill rotWithShape="1">
            <a:blip r:embed="rId4">
              <a:alphaModFix/>
            </a:blip>
            <a:srcRect l="69422" t="14514" r="3349" b="21089"/>
            <a:stretch/>
          </p:blipFill>
          <p:spPr>
            <a:xfrm>
              <a:off x="8429675" y="2759250"/>
              <a:ext cx="1484100" cy="2649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8" name="Google Shape;358;gc50930b9cc_0_487"/>
            <p:cNvSpPr/>
            <p:nvPr/>
          </p:nvSpPr>
          <p:spPr>
            <a:xfrm>
              <a:off x="8324850" y="3971675"/>
              <a:ext cx="261600" cy="4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9" name="Google Shape;359;gc50930b9cc_0_487"/>
          <p:cNvPicPr preferRelativeResize="0"/>
          <p:nvPr/>
        </p:nvPicPr>
        <p:blipFill rotWithShape="1">
          <a:blip r:embed="rId4">
            <a:alphaModFix/>
          </a:blip>
          <a:srcRect t="14514" r="71043" b="21089"/>
          <a:stretch/>
        </p:blipFill>
        <p:spPr>
          <a:xfrm>
            <a:off x="1484763" y="1944351"/>
            <a:ext cx="418026" cy="70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gc50930b9cc_0_487"/>
          <p:cNvPicPr preferRelativeResize="0"/>
          <p:nvPr/>
        </p:nvPicPr>
        <p:blipFill rotWithShape="1">
          <a:blip r:embed="rId4">
            <a:alphaModFix/>
          </a:blip>
          <a:srcRect t="14514" r="71043" b="21089"/>
          <a:stretch/>
        </p:blipFill>
        <p:spPr>
          <a:xfrm>
            <a:off x="3892263" y="5025801"/>
            <a:ext cx="418026" cy="7016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1" name="Google Shape;361;gc50930b9cc_0_487"/>
          <p:cNvGrpSpPr/>
          <p:nvPr/>
        </p:nvGrpSpPr>
        <p:grpSpPr>
          <a:xfrm>
            <a:off x="3830937" y="6072613"/>
            <a:ext cx="420906" cy="701780"/>
            <a:chOff x="8324850" y="2759250"/>
            <a:chExt cx="1588925" cy="2649225"/>
          </a:xfrm>
        </p:grpSpPr>
        <p:pic>
          <p:nvPicPr>
            <p:cNvPr id="362" name="Google Shape;362;gc50930b9cc_0_487"/>
            <p:cNvPicPr preferRelativeResize="0"/>
            <p:nvPr/>
          </p:nvPicPr>
          <p:blipFill rotWithShape="1">
            <a:blip r:embed="rId4">
              <a:alphaModFix/>
            </a:blip>
            <a:srcRect l="69422" t="14514" r="3349" b="21089"/>
            <a:stretch/>
          </p:blipFill>
          <p:spPr>
            <a:xfrm>
              <a:off x="8429675" y="2759250"/>
              <a:ext cx="1484100" cy="2649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3" name="Google Shape;363;gc50930b9cc_0_487"/>
            <p:cNvSpPr/>
            <p:nvPr/>
          </p:nvSpPr>
          <p:spPr>
            <a:xfrm>
              <a:off x="8324850" y="3971675"/>
              <a:ext cx="261600" cy="4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4" name="Google Shape;364;gc50930b9cc_0_487"/>
          <p:cNvGrpSpPr/>
          <p:nvPr/>
        </p:nvGrpSpPr>
        <p:grpSpPr>
          <a:xfrm>
            <a:off x="2419346" y="1947411"/>
            <a:ext cx="1371032" cy="679303"/>
            <a:chOff x="56000" y="1854974"/>
            <a:chExt cx="3676675" cy="1821676"/>
          </a:xfrm>
        </p:grpSpPr>
        <p:pic>
          <p:nvPicPr>
            <p:cNvPr id="365" name="Google Shape;365;gc50930b9cc_0_487"/>
            <p:cNvPicPr preferRelativeResize="0"/>
            <p:nvPr/>
          </p:nvPicPr>
          <p:blipFill rotWithShape="1">
            <a:blip r:embed="rId3">
              <a:alphaModFix/>
            </a:blip>
            <a:srcRect l="5711" t="9270" r="4489" b="69507"/>
            <a:stretch/>
          </p:blipFill>
          <p:spPr>
            <a:xfrm flipH="1">
              <a:off x="56000" y="1854974"/>
              <a:ext cx="3676675" cy="935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6" name="Google Shape;366;gc50930b9cc_0_487"/>
            <p:cNvPicPr preferRelativeResize="0"/>
            <p:nvPr/>
          </p:nvPicPr>
          <p:blipFill rotWithShape="1">
            <a:blip r:embed="rId3">
              <a:alphaModFix/>
            </a:blip>
            <a:srcRect l="5711" t="63700" r="4489" b="16209"/>
            <a:stretch/>
          </p:blipFill>
          <p:spPr>
            <a:xfrm flipH="1">
              <a:off x="56000" y="2790825"/>
              <a:ext cx="3676675" cy="8858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7" name="Google Shape;367;gc50930b9cc_0_487"/>
          <p:cNvGrpSpPr/>
          <p:nvPr/>
        </p:nvGrpSpPr>
        <p:grpSpPr>
          <a:xfrm>
            <a:off x="2419338" y="2902050"/>
            <a:ext cx="1371032" cy="697953"/>
            <a:chOff x="2546100" y="5922162"/>
            <a:chExt cx="3676675" cy="1871688"/>
          </a:xfrm>
        </p:grpSpPr>
        <p:pic>
          <p:nvPicPr>
            <p:cNvPr id="368" name="Google Shape;368;gc50930b9cc_0_487"/>
            <p:cNvPicPr preferRelativeResize="0"/>
            <p:nvPr/>
          </p:nvPicPr>
          <p:blipFill rotWithShape="1">
            <a:blip r:embed="rId3">
              <a:alphaModFix/>
            </a:blip>
            <a:srcRect l="5711" t="9270" r="4489" b="69507"/>
            <a:stretch/>
          </p:blipFill>
          <p:spPr>
            <a:xfrm>
              <a:off x="2546100" y="5922162"/>
              <a:ext cx="3676675" cy="935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9" name="Google Shape;369;gc50930b9cc_0_487"/>
            <p:cNvPicPr preferRelativeResize="0"/>
            <p:nvPr/>
          </p:nvPicPr>
          <p:blipFill rotWithShape="1">
            <a:blip r:embed="rId3">
              <a:alphaModFix/>
            </a:blip>
            <a:srcRect l="8587" t="35497" r="5796" b="43278"/>
            <a:stretch/>
          </p:blipFill>
          <p:spPr>
            <a:xfrm flipH="1">
              <a:off x="2631838" y="6858000"/>
              <a:ext cx="3505200" cy="935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0" name="Google Shape;370;gc50930b9cc_0_487"/>
          <p:cNvGrpSpPr/>
          <p:nvPr/>
        </p:nvGrpSpPr>
        <p:grpSpPr>
          <a:xfrm>
            <a:off x="2419354" y="5036992"/>
            <a:ext cx="1371032" cy="679303"/>
            <a:chOff x="5162538" y="1854975"/>
            <a:chExt cx="3676675" cy="1821675"/>
          </a:xfrm>
        </p:grpSpPr>
        <p:pic>
          <p:nvPicPr>
            <p:cNvPr id="371" name="Google Shape;371;gc50930b9cc_0_487"/>
            <p:cNvPicPr preferRelativeResize="0"/>
            <p:nvPr/>
          </p:nvPicPr>
          <p:blipFill rotWithShape="1">
            <a:blip r:embed="rId3">
              <a:alphaModFix/>
            </a:blip>
            <a:srcRect l="5711" t="63584" r="4489" b="16326"/>
            <a:stretch/>
          </p:blipFill>
          <p:spPr>
            <a:xfrm>
              <a:off x="5162538" y="2790825"/>
              <a:ext cx="3676675" cy="88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gc50930b9cc_0_487"/>
            <p:cNvPicPr preferRelativeResize="0"/>
            <p:nvPr/>
          </p:nvPicPr>
          <p:blipFill rotWithShape="1">
            <a:blip r:embed="rId3">
              <a:alphaModFix/>
            </a:blip>
            <a:srcRect l="8587" t="35497" r="5796" b="43278"/>
            <a:stretch/>
          </p:blipFill>
          <p:spPr>
            <a:xfrm>
              <a:off x="5248275" y="1854975"/>
              <a:ext cx="3505200" cy="935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3" name="Google Shape;373;gc50930b9cc_0_487"/>
          <p:cNvGrpSpPr/>
          <p:nvPr/>
        </p:nvGrpSpPr>
        <p:grpSpPr>
          <a:xfrm>
            <a:off x="2419354" y="6095142"/>
            <a:ext cx="1371032" cy="679303"/>
            <a:chOff x="5162538" y="1854975"/>
            <a:chExt cx="3676675" cy="1821675"/>
          </a:xfrm>
        </p:grpSpPr>
        <p:pic>
          <p:nvPicPr>
            <p:cNvPr id="374" name="Google Shape;374;gc50930b9cc_0_487"/>
            <p:cNvPicPr preferRelativeResize="0"/>
            <p:nvPr/>
          </p:nvPicPr>
          <p:blipFill rotWithShape="1">
            <a:blip r:embed="rId3">
              <a:alphaModFix/>
            </a:blip>
            <a:srcRect l="5711" t="63584" r="4489" b="16326"/>
            <a:stretch/>
          </p:blipFill>
          <p:spPr>
            <a:xfrm>
              <a:off x="5162538" y="2790825"/>
              <a:ext cx="3676675" cy="88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Google Shape;375;gc50930b9cc_0_487"/>
            <p:cNvPicPr preferRelativeResize="0"/>
            <p:nvPr/>
          </p:nvPicPr>
          <p:blipFill rotWithShape="1">
            <a:blip r:embed="rId3">
              <a:alphaModFix/>
            </a:blip>
            <a:srcRect l="8587" t="35497" r="5796" b="43278"/>
            <a:stretch/>
          </p:blipFill>
          <p:spPr>
            <a:xfrm>
              <a:off x="5248275" y="1854975"/>
              <a:ext cx="3505200" cy="935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6" name="Google Shape;376;gc50930b9cc_0_487"/>
          <p:cNvGrpSpPr/>
          <p:nvPr/>
        </p:nvGrpSpPr>
        <p:grpSpPr>
          <a:xfrm>
            <a:off x="3902687" y="2931938"/>
            <a:ext cx="420906" cy="701780"/>
            <a:chOff x="8324850" y="2759250"/>
            <a:chExt cx="1588925" cy="2649225"/>
          </a:xfrm>
        </p:grpSpPr>
        <p:pic>
          <p:nvPicPr>
            <p:cNvPr id="377" name="Google Shape;377;gc50930b9cc_0_487"/>
            <p:cNvPicPr preferRelativeResize="0"/>
            <p:nvPr/>
          </p:nvPicPr>
          <p:blipFill rotWithShape="1">
            <a:blip r:embed="rId4">
              <a:alphaModFix/>
            </a:blip>
            <a:srcRect l="69422" t="14514" r="3349" b="21089"/>
            <a:stretch/>
          </p:blipFill>
          <p:spPr>
            <a:xfrm>
              <a:off x="8429675" y="2759250"/>
              <a:ext cx="1484100" cy="2649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8" name="Google Shape;378;gc50930b9cc_0_487"/>
            <p:cNvSpPr/>
            <p:nvPr/>
          </p:nvSpPr>
          <p:spPr>
            <a:xfrm>
              <a:off x="8324850" y="3971675"/>
              <a:ext cx="261600" cy="4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9" name="Google Shape;379;gc50930b9cc_0_487"/>
          <p:cNvPicPr preferRelativeResize="0"/>
          <p:nvPr/>
        </p:nvPicPr>
        <p:blipFill rotWithShape="1">
          <a:blip r:embed="rId4">
            <a:alphaModFix/>
          </a:blip>
          <a:srcRect t="14514" r="71043" b="21089"/>
          <a:stretch/>
        </p:blipFill>
        <p:spPr>
          <a:xfrm>
            <a:off x="3904113" y="1948501"/>
            <a:ext cx="418026" cy="7016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0" name="Google Shape;380;gc50930b9cc_0_487"/>
          <p:cNvGrpSpPr/>
          <p:nvPr/>
        </p:nvGrpSpPr>
        <p:grpSpPr>
          <a:xfrm>
            <a:off x="7153154" y="3947679"/>
            <a:ext cx="1371032" cy="679303"/>
            <a:chOff x="5162538" y="1854975"/>
            <a:chExt cx="3676675" cy="1821675"/>
          </a:xfrm>
        </p:grpSpPr>
        <p:pic>
          <p:nvPicPr>
            <p:cNvPr id="381" name="Google Shape;381;gc50930b9cc_0_487"/>
            <p:cNvPicPr preferRelativeResize="0"/>
            <p:nvPr/>
          </p:nvPicPr>
          <p:blipFill rotWithShape="1">
            <a:blip r:embed="rId3">
              <a:alphaModFix/>
            </a:blip>
            <a:srcRect l="5711" t="63584" r="4489" b="16326"/>
            <a:stretch/>
          </p:blipFill>
          <p:spPr>
            <a:xfrm>
              <a:off x="5162538" y="2790825"/>
              <a:ext cx="3676675" cy="88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2" name="Google Shape;382;gc50930b9cc_0_487"/>
            <p:cNvPicPr preferRelativeResize="0"/>
            <p:nvPr/>
          </p:nvPicPr>
          <p:blipFill rotWithShape="1">
            <a:blip r:embed="rId3">
              <a:alphaModFix/>
            </a:blip>
            <a:srcRect l="8587" t="35497" r="5796" b="43278"/>
            <a:stretch/>
          </p:blipFill>
          <p:spPr>
            <a:xfrm>
              <a:off x="5248275" y="1854975"/>
              <a:ext cx="3505200" cy="935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3" name="Google Shape;383;gc50930b9cc_0_487"/>
          <p:cNvPicPr preferRelativeResize="0"/>
          <p:nvPr/>
        </p:nvPicPr>
        <p:blipFill rotWithShape="1">
          <a:blip r:embed="rId4">
            <a:alphaModFix/>
          </a:blip>
          <a:srcRect t="14514" r="71043" b="21089"/>
          <a:stretch/>
        </p:blipFill>
        <p:spPr>
          <a:xfrm>
            <a:off x="8626063" y="4994639"/>
            <a:ext cx="418026" cy="7016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4" name="Google Shape;384;gc50930b9cc_0_487"/>
          <p:cNvGrpSpPr/>
          <p:nvPr/>
        </p:nvGrpSpPr>
        <p:grpSpPr>
          <a:xfrm>
            <a:off x="8564737" y="6041450"/>
            <a:ext cx="420906" cy="701780"/>
            <a:chOff x="8324850" y="2759250"/>
            <a:chExt cx="1588925" cy="2649225"/>
          </a:xfrm>
        </p:grpSpPr>
        <p:pic>
          <p:nvPicPr>
            <p:cNvPr id="385" name="Google Shape;385;gc50930b9cc_0_487"/>
            <p:cNvPicPr preferRelativeResize="0"/>
            <p:nvPr/>
          </p:nvPicPr>
          <p:blipFill rotWithShape="1">
            <a:blip r:embed="rId4">
              <a:alphaModFix/>
            </a:blip>
            <a:srcRect l="69422" t="14514" r="3349" b="21089"/>
            <a:stretch/>
          </p:blipFill>
          <p:spPr>
            <a:xfrm>
              <a:off x="8429675" y="2759250"/>
              <a:ext cx="1484100" cy="2649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6" name="Google Shape;386;gc50930b9cc_0_487"/>
            <p:cNvSpPr/>
            <p:nvPr/>
          </p:nvSpPr>
          <p:spPr>
            <a:xfrm>
              <a:off x="8324850" y="3971675"/>
              <a:ext cx="261600" cy="4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" name="Google Shape;387;gc50930b9cc_0_487"/>
          <p:cNvGrpSpPr/>
          <p:nvPr/>
        </p:nvGrpSpPr>
        <p:grpSpPr>
          <a:xfrm>
            <a:off x="8626085" y="3947706"/>
            <a:ext cx="441711" cy="701780"/>
            <a:chOff x="5526211" y="-1808950"/>
            <a:chExt cx="1667464" cy="2649225"/>
          </a:xfrm>
        </p:grpSpPr>
        <p:pic>
          <p:nvPicPr>
            <p:cNvPr id="388" name="Google Shape;388;gc50930b9cc_0_487"/>
            <p:cNvPicPr preferRelativeResize="0"/>
            <p:nvPr/>
          </p:nvPicPr>
          <p:blipFill rotWithShape="1">
            <a:blip r:embed="rId4">
              <a:alphaModFix/>
            </a:blip>
            <a:srcRect l="29110" t="14514" r="41202" b="21089"/>
            <a:stretch/>
          </p:blipFill>
          <p:spPr>
            <a:xfrm>
              <a:off x="5526211" y="-1808950"/>
              <a:ext cx="1618150" cy="2649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9" name="Google Shape;389;gc50930b9cc_0_487"/>
            <p:cNvSpPr/>
            <p:nvPr/>
          </p:nvSpPr>
          <p:spPr>
            <a:xfrm>
              <a:off x="6765550" y="387875"/>
              <a:ext cx="428100" cy="4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gc50930b9cc_0_487"/>
            <p:cNvSpPr/>
            <p:nvPr/>
          </p:nvSpPr>
          <p:spPr>
            <a:xfrm>
              <a:off x="6896675" y="-666175"/>
              <a:ext cx="297000" cy="56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1" name="Google Shape;391;gc50930b9cc_0_487"/>
          <p:cNvGrpSpPr/>
          <p:nvPr/>
        </p:nvGrpSpPr>
        <p:grpSpPr>
          <a:xfrm>
            <a:off x="7153146" y="1916248"/>
            <a:ext cx="1371032" cy="679303"/>
            <a:chOff x="56000" y="1854974"/>
            <a:chExt cx="3676675" cy="1821676"/>
          </a:xfrm>
        </p:grpSpPr>
        <p:pic>
          <p:nvPicPr>
            <p:cNvPr id="392" name="Google Shape;392;gc50930b9cc_0_487"/>
            <p:cNvPicPr preferRelativeResize="0"/>
            <p:nvPr/>
          </p:nvPicPr>
          <p:blipFill rotWithShape="1">
            <a:blip r:embed="rId3">
              <a:alphaModFix/>
            </a:blip>
            <a:srcRect l="5711" t="9270" r="4489" b="69507"/>
            <a:stretch/>
          </p:blipFill>
          <p:spPr>
            <a:xfrm flipH="1">
              <a:off x="56000" y="1854974"/>
              <a:ext cx="3676675" cy="935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3" name="Google Shape;393;gc50930b9cc_0_487"/>
            <p:cNvPicPr preferRelativeResize="0"/>
            <p:nvPr/>
          </p:nvPicPr>
          <p:blipFill rotWithShape="1">
            <a:blip r:embed="rId3">
              <a:alphaModFix/>
            </a:blip>
            <a:srcRect l="5711" t="63700" r="4489" b="16209"/>
            <a:stretch/>
          </p:blipFill>
          <p:spPr>
            <a:xfrm flipH="1">
              <a:off x="56000" y="2790825"/>
              <a:ext cx="3676675" cy="8858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4" name="Google Shape;394;gc50930b9cc_0_487"/>
          <p:cNvGrpSpPr/>
          <p:nvPr/>
        </p:nvGrpSpPr>
        <p:grpSpPr>
          <a:xfrm>
            <a:off x="7153138" y="2870888"/>
            <a:ext cx="1371032" cy="697953"/>
            <a:chOff x="2546100" y="5922162"/>
            <a:chExt cx="3676675" cy="1871688"/>
          </a:xfrm>
        </p:grpSpPr>
        <p:pic>
          <p:nvPicPr>
            <p:cNvPr id="395" name="Google Shape;395;gc50930b9cc_0_487"/>
            <p:cNvPicPr preferRelativeResize="0"/>
            <p:nvPr/>
          </p:nvPicPr>
          <p:blipFill rotWithShape="1">
            <a:blip r:embed="rId3">
              <a:alphaModFix/>
            </a:blip>
            <a:srcRect l="5711" t="9270" r="4489" b="69507"/>
            <a:stretch/>
          </p:blipFill>
          <p:spPr>
            <a:xfrm>
              <a:off x="2546100" y="5922162"/>
              <a:ext cx="3676675" cy="935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6" name="Google Shape;396;gc50930b9cc_0_487"/>
            <p:cNvPicPr preferRelativeResize="0"/>
            <p:nvPr/>
          </p:nvPicPr>
          <p:blipFill rotWithShape="1">
            <a:blip r:embed="rId3">
              <a:alphaModFix/>
            </a:blip>
            <a:srcRect l="8587" t="35497" r="5796" b="43278"/>
            <a:stretch/>
          </p:blipFill>
          <p:spPr>
            <a:xfrm flipH="1">
              <a:off x="2631838" y="6858000"/>
              <a:ext cx="3505200" cy="935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7" name="Google Shape;397;gc50930b9cc_0_487"/>
          <p:cNvGrpSpPr/>
          <p:nvPr/>
        </p:nvGrpSpPr>
        <p:grpSpPr>
          <a:xfrm>
            <a:off x="7153154" y="5005829"/>
            <a:ext cx="1371032" cy="679303"/>
            <a:chOff x="5162538" y="1854975"/>
            <a:chExt cx="3676675" cy="1821675"/>
          </a:xfrm>
        </p:grpSpPr>
        <p:pic>
          <p:nvPicPr>
            <p:cNvPr id="398" name="Google Shape;398;gc50930b9cc_0_487"/>
            <p:cNvPicPr preferRelativeResize="0"/>
            <p:nvPr/>
          </p:nvPicPr>
          <p:blipFill rotWithShape="1">
            <a:blip r:embed="rId3">
              <a:alphaModFix/>
            </a:blip>
            <a:srcRect l="5711" t="63584" r="4489" b="16326"/>
            <a:stretch/>
          </p:blipFill>
          <p:spPr>
            <a:xfrm>
              <a:off x="5162538" y="2790825"/>
              <a:ext cx="3676675" cy="88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" name="Google Shape;399;gc50930b9cc_0_487"/>
            <p:cNvPicPr preferRelativeResize="0"/>
            <p:nvPr/>
          </p:nvPicPr>
          <p:blipFill rotWithShape="1">
            <a:blip r:embed="rId3">
              <a:alphaModFix/>
            </a:blip>
            <a:srcRect l="8587" t="35497" r="5796" b="43278"/>
            <a:stretch/>
          </p:blipFill>
          <p:spPr>
            <a:xfrm>
              <a:off x="5248275" y="1854975"/>
              <a:ext cx="3505200" cy="935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0" name="Google Shape;400;gc50930b9cc_0_487"/>
          <p:cNvGrpSpPr/>
          <p:nvPr/>
        </p:nvGrpSpPr>
        <p:grpSpPr>
          <a:xfrm>
            <a:off x="7153154" y="6063979"/>
            <a:ext cx="1371032" cy="679303"/>
            <a:chOff x="5162538" y="1854975"/>
            <a:chExt cx="3676675" cy="1821675"/>
          </a:xfrm>
        </p:grpSpPr>
        <p:pic>
          <p:nvPicPr>
            <p:cNvPr id="401" name="Google Shape;401;gc50930b9cc_0_487"/>
            <p:cNvPicPr preferRelativeResize="0"/>
            <p:nvPr/>
          </p:nvPicPr>
          <p:blipFill rotWithShape="1">
            <a:blip r:embed="rId3">
              <a:alphaModFix/>
            </a:blip>
            <a:srcRect l="5711" t="63584" r="4489" b="16326"/>
            <a:stretch/>
          </p:blipFill>
          <p:spPr>
            <a:xfrm>
              <a:off x="5162538" y="2790825"/>
              <a:ext cx="3676675" cy="88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2" name="Google Shape;402;gc50930b9cc_0_487"/>
            <p:cNvPicPr preferRelativeResize="0"/>
            <p:nvPr/>
          </p:nvPicPr>
          <p:blipFill rotWithShape="1">
            <a:blip r:embed="rId3">
              <a:alphaModFix/>
            </a:blip>
            <a:srcRect l="8587" t="35497" r="5796" b="43278"/>
            <a:stretch/>
          </p:blipFill>
          <p:spPr>
            <a:xfrm>
              <a:off x="5248275" y="1854975"/>
              <a:ext cx="3505200" cy="935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3" name="Google Shape;403;gc50930b9cc_0_487"/>
          <p:cNvGrpSpPr/>
          <p:nvPr/>
        </p:nvGrpSpPr>
        <p:grpSpPr>
          <a:xfrm>
            <a:off x="8636487" y="2900775"/>
            <a:ext cx="420906" cy="701780"/>
            <a:chOff x="8324850" y="2759250"/>
            <a:chExt cx="1588925" cy="2649225"/>
          </a:xfrm>
        </p:grpSpPr>
        <p:pic>
          <p:nvPicPr>
            <p:cNvPr id="404" name="Google Shape;404;gc50930b9cc_0_487"/>
            <p:cNvPicPr preferRelativeResize="0"/>
            <p:nvPr/>
          </p:nvPicPr>
          <p:blipFill rotWithShape="1">
            <a:blip r:embed="rId4">
              <a:alphaModFix/>
            </a:blip>
            <a:srcRect l="69422" t="14514" r="3349" b="21089"/>
            <a:stretch/>
          </p:blipFill>
          <p:spPr>
            <a:xfrm>
              <a:off x="8429675" y="2759250"/>
              <a:ext cx="1484100" cy="2649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5" name="Google Shape;405;gc50930b9cc_0_487"/>
            <p:cNvSpPr/>
            <p:nvPr/>
          </p:nvSpPr>
          <p:spPr>
            <a:xfrm>
              <a:off x="8324850" y="3971675"/>
              <a:ext cx="261600" cy="4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06" name="Google Shape;406;gc50930b9cc_0_487"/>
          <p:cNvPicPr preferRelativeResize="0"/>
          <p:nvPr/>
        </p:nvPicPr>
        <p:blipFill rotWithShape="1">
          <a:blip r:embed="rId4">
            <a:alphaModFix/>
          </a:blip>
          <a:srcRect t="14514" r="71043" b="21089"/>
          <a:stretch/>
        </p:blipFill>
        <p:spPr>
          <a:xfrm>
            <a:off x="8637913" y="1917339"/>
            <a:ext cx="418026" cy="70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gc50930b9cc_0_487"/>
          <p:cNvPicPr preferRelativeResize="0"/>
          <p:nvPr/>
        </p:nvPicPr>
        <p:blipFill rotWithShape="1">
          <a:blip r:embed="rId4">
            <a:alphaModFix/>
          </a:blip>
          <a:srcRect t="14514" r="71043" b="21089"/>
          <a:stretch/>
        </p:blipFill>
        <p:spPr>
          <a:xfrm>
            <a:off x="6259163" y="5025801"/>
            <a:ext cx="418026" cy="7016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8" name="Google Shape;408;gc50930b9cc_0_487"/>
          <p:cNvGrpSpPr/>
          <p:nvPr/>
        </p:nvGrpSpPr>
        <p:grpSpPr>
          <a:xfrm>
            <a:off x="6197837" y="6072613"/>
            <a:ext cx="420906" cy="701780"/>
            <a:chOff x="8324850" y="2759250"/>
            <a:chExt cx="1588925" cy="2649225"/>
          </a:xfrm>
        </p:grpSpPr>
        <p:pic>
          <p:nvPicPr>
            <p:cNvPr id="409" name="Google Shape;409;gc50930b9cc_0_487"/>
            <p:cNvPicPr preferRelativeResize="0"/>
            <p:nvPr/>
          </p:nvPicPr>
          <p:blipFill rotWithShape="1">
            <a:blip r:embed="rId4">
              <a:alphaModFix/>
            </a:blip>
            <a:srcRect l="69422" t="14514" r="3349" b="21089"/>
            <a:stretch/>
          </p:blipFill>
          <p:spPr>
            <a:xfrm>
              <a:off x="8429675" y="2759250"/>
              <a:ext cx="1484100" cy="2649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0" name="Google Shape;410;gc50930b9cc_0_487"/>
            <p:cNvSpPr/>
            <p:nvPr/>
          </p:nvSpPr>
          <p:spPr>
            <a:xfrm>
              <a:off x="8324850" y="3971675"/>
              <a:ext cx="261600" cy="4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1" name="Google Shape;411;gc50930b9cc_0_487"/>
          <p:cNvGrpSpPr/>
          <p:nvPr/>
        </p:nvGrpSpPr>
        <p:grpSpPr>
          <a:xfrm>
            <a:off x="4786246" y="1947411"/>
            <a:ext cx="1371032" cy="679303"/>
            <a:chOff x="56000" y="1854974"/>
            <a:chExt cx="3676675" cy="1821676"/>
          </a:xfrm>
        </p:grpSpPr>
        <p:pic>
          <p:nvPicPr>
            <p:cNvPr id="412" name="Google Shape;412;gc50930b9cc_0_487"/>
            <p:cNvPicPr preferRelativeResize="0"/>
            <p:nvPr/>
          </p:nvPicPr>
          <p:blipFill rotWithShape="1">
            <a:blip r:embed="rId3">
              <a:alphaModFix/>
            </a:blip>
            <a:srcRect l="5711" t="9270" r="4489" b="69507"/>
            <a:stretch/>
          </p:blipFill>
          <p:spPr>
            <a:xfrm flipH="1">
              <a:off x="56000" y="1854974"/>
              <a:ext cx="3676675" cy="935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3" name="Google Shape;413;gc50930b9cc_0_487"/>
            <p:cNvPicPr preferRelativeResize="0"/>
            <p:nvPr/>
          </p:nvPicPr>
          <p:blipFill rotWithShape="1">
            <a:blip r:embed="rId3">
              <a:alphaModFix/>
            </a:blip>
            <a:srcRect l="5711" t="63700" r="4489" b="16209"/>
            <a:stretch/>
          </p:blipFill>
          <p:spPr>
            <a:xfrm flipH="1">
              <a:off x="56000" y="2790825"/>
              <a:ext cx="3676675" cy="8858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4" name="Google Shape;414;gc50930b9cc_0_487"/>
          <p:cNvGrpSpPr/>
          <p:nvPr/>
        </p:nvGrpSpPr>
        <p:grpSpPr>
          <a:xfrm>
            <a:off x="4786238" y="2902050"/>
            <a:ext cx="1371032" cy="697953"/>
            <a:chOff x="2546100" y="5922162"/>
            <a:chExt cx="3676675" cy="1871688"/>
          </a:xfrm>
        </p:grpSpPr>
        <p:pic>
          <p:nvPicPr>
            <p:cNvPr id="415" name="Google Shape;415;gc50930b9cc_0_487"/>
            <p:cNvPicPr preferRelativeResize="0"/>
            <p:nvPr/>
          </p:nvPicPr>
          <p:blipFill rotWithShape="1">
            <a:blip r:embed="rId3">
              <a:alphaModFix/>
            </a:blip>
            <a:srcRect l="5711" t="9270" r="4489" b="69507"/>
            <a:stretch/>
          </p:blipFill>
          <p:spPr>
            <a:xfrm>
              <a:off x="2546100" y="5922162"/>
              <a:ext cx="3676675" cy="935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6" name="Google Shape;416;gc50930b9cc_0_487"/>
            <p:cNvPicPr preferRelativeResize="0"/>
            <p:nvPr/>
          </p:nvPicPr>
          <p:blipFill rotWithShape="1">
            <a:blip r:embed="rId3">
              <a:alphaModFix/>
            </a:blip>
            <a:srcRect l="8587" t="35497" r="5796" b="43278"/>
            <a:stretch/>
          </p:blipFill>
          <p:spPr>
            <a:xfrm flipH="1">
              <a:off x="2631838" y="6858000"/>
              <a:ext cx="3505200" cy="935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7" name="Google Shape;417;gc50930b9cc_0_487"/>
          <p:cNvGrpSpPr/>
          <p:nvPr/>
        </p:nvGrpSpPr>
        <p:grpSpPr>
          <a:xfrm>
            <a:off x="4786254" y="5036992"/>
            <a:ext cx="1371032" cy="679303"/>
            <a:chOff x="5162538" y="1854975"/>
            <a:chExt cx="3676675" cy="1821675"/>
          </a:xfrm>
        </p:grpSpPr>
        <p:pic>
          <p:nvPicPr>
            <p:cNvPr id="418" name="Google Shape;418;gc50930b9cc_0_487"/>
            <p:cNvPicPr preferRelativeResize="0"/>
            <p:nvPr/>
          </p:nvPicPr>
          <p:blipFill rotWithShape="1">
            <a:blip r:embed="rId3">
              <a:alphaModFix/>
            </a:blip>
            <a:srcRect l="5711" t="63584" r="4489" b="16326"/>
            <a:stretch/>
          </p:blipFill>
          <p:spPr>
            <a:xfrm>
              <a:off x="5162538" y="2790825"/>
              <a:ext cx="3676675" cy="88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Google Shape;419;gc50930b9cc_0_487"/>
            <p:cNvPicPr preferRelativeResize="0"/>
            <p:nvPr/>
          </p:nvPicPr>
          <p:blipFill rotWithShape="1">
            <a:blip r:embed="rId3">
              <a:alphaModFix/>
            </a:blip>
            <a:srcRect l="8587" t="35497" r="5796" b="43278"/>
            <a:stretch/>
          </p:blipFill>
          <p:spPr>
            <a:xfrm>
              <a:off x="5248275" y="1854975"/>
              <a:ext cx="3505200" cy="935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0" name="Google Shape;420;gc50930b9cc_0_487"/>
          <p:cNvGrpSpPr/>
          <p:nvPr/>
        </p:nvGrpSpPr>
        <p:grpSpPr>
          <a:xfrm>
            <a:off x="4786254" y="6095142"/>
            <a:ext cx="1371032" cy="679303"/>
            <a:chOff x="5162538" y="1854975"/>
            <a:chExt cx="3676675" cy="1821675"/>
          </a:xfrm>
        </p:grpSpPr>
        <p:pic>
          <p:nvPicPr>
            <p:cNvPr id="421" name="Google Shape;421;gc50930b9cc_0_487"/>
            <p:cNvPicPr preferRelativeResize="0"/>
            <p:nvPr/>
          </p:nvPicPr>
          <p:blipFill rotWithShape="1">
            <a:blip r:embed="rId3">
              <a:alphaModFix/>
            </a:blip>
            <a:srcRect l="5711" t="63584" r="4489" b="16326"/>
            <a:stretch/>
          </p:blipFill>
          <p:spPr>
            <a:xfrm>
              <a:off x="5162538" y="2790825"/>
              <a:ext cx="3676675" cy="88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2" name="Google Shape;422;gc50930b9cc_0_487"/>
            <p:cNvPicPr preferRelativeResize="0"/>
            <p:nvPr/>
          </p:nvPicPr>
          <p:blipFill rotWithShape="1">
            <a:blip r:embed="rId3">
              <a:alphaModFix/>
            </a:blip>
            <a:srcRect l="8587" t="35497" r="5796" b="43278"/>
            <a:stretch/>
          </p:blipFill>
          <p:spPr>
            <a:xfrm>
              <a:off x="5248275" y="1854975"/>
              <a:ext cx="3505200" cy="935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3" name="Google Shape;423;gc50930b9cc_0_487"/>
          <p:cNvGrpSpPr/>
          <p:nvPr/>
        </p:nvGrpSpPr>
        <p:grpSpPr>
          <a:xfrm>
            <a:off x="6269587" y="2931938"/>
            <a:ext cx="420906" cy="701780"/>
            <a:chOff x="8324850" y="2759250"/>
            <a:chExt cx="1588925" cy="2649225"/>
          </a:xfrm>
        </p:grpSpPr>
        <p:pic>
          <p:nvPicPr>
            <p:cNvPr id="424" name="Google Shape;424;gc50930b9cc_0_487"/>
            <p:cNvPicPr preferRelativeResize="0"/>
            <p:nvPr/>
          </p:nvPicPr>
          <p:blipFill rotWithShape="1">
            <a:blip r:embed="rId4">
              <a:alphaModFix/>
            </a:blip>
            <a:srcRect l="69422" t="14514" r="3349" b="21089"/>
            <a:stretch/>
          </p:blipFill>
          <p:spPr>
            <a:xfrm>
              <a:off x="8429675" y="2759250"/>
              <a:ext cx="1484100" cy="2649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5" name="Google Shape;425;gc50930b9cc_0_487"/>
            <p:cNvSpPr/>
            <p:nvPr/>
          </p:nvSpPr>
          <p:spPr>
            <a:xfrm>
              <a:off x="8324850" y="3971675"/>
              <a:ext cx="261600" cy="4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26" name="Google Shape;426;gc50930b9cc_0_487"/>
          <p:cNvPicPr preferRelativeResize="0"/>
          <p:nvPr/>
        </p:nvPicPr>
        <p:blipFill rotWithShape="1">
          <a:blip r:embed="rId4">
            <a:alphaModFix/>
          </a:blip>
          <a:srcRect t="14514" r="71043" b="21089"/>
          <a:stretch/>
        </p:blipFill>
        <p:spPr>
          <a:xfrm>
            <a:off x="6271013" y="1948501"/>
            <a:ext cx="418026" cy="70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gc50930b9cc_0_487"/>
          <p:cNvPicPr preferRelativeResize="0"/>
          <p:nvPr/>
        </p:nvPicPr>
        <p:blipFill rotWithShape="1">
          <a:blip r:embed="rId5">
            <a:alphaModFix/>
          </a:blip>
          <a:srcRect l="17853" r="17151"/>
          <a:stretch/>
        </p:blipFill>
        <p:spPr>
          <a:xfrm>
            <a:off x="4128112" y="3744538"/>
            <a:ext cx="902600" cy="1045175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gc50930b9cc_0_487"/>
          <p:cNvSpPr txBox="1">
            <a:spLocks noGrp="1"/>
          </p:cNvSpPr>
          <p:nvPr>
            <p:ph type="ctrTitle"/>
          </p:nvPr>
        </p:nvSpPr>
        <p:spPr>
          <a:xfrm>
            <a:off x="780150" y="124471"/>
            <a:ext cx="7772400" cy="15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it-IT" sz="4000"/>
              <a:t>March 2021</a:t>
            </a:r>
            <a:endParaRPr sz="4000"/>
          </a:p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t-IT" sz="2500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Staff want students at Meadow to be happy.</a:t>
            </a:r>
            <a:endParaRPr sz="2500">
              <a:solidFill>
                <a:srgbClr val="191B0E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t-IT" sz="2500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After two weeks students will be able to mix with their friends, this is good.</a:t>
            </a:r>
            <a:endParaRPr sz="2500">
              <a:solidFill>
                <a:srgbClr val="191B0E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c50930b9cc_0_403"/>
          <p:cNvSpPr/>
          <p:nvPr/>
        </p:nvSpPr>
        <p:spPr>
          <a:xfrm>
            <a:off x="-22462" y="1814975"/>
            <a:ext cx="9207000" cy="509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c50930b9cc_0_403"/>
          <p:cNvSpPr txBox="1">
            <a:spLocks noGrp="1"/>
          </p:cNvSpPr>
          <p:nvPr>
            <p:ph type="ctrTitle"/>
          </p:nvPr>
        </p:nvSpPr>
        <p:spPr>
          <a:xfrm>
            <a:off x="124475" y="124475"/>
            <a:ext cx="882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t-IT" sz="4000"/>
              <a:t>Keeping the Community Safe</a:t>
            </a:r>
            <a:endParaRPr sz="4000"/>
          </a:p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t-IT" sz="2400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all have a job to keep our friends and staff safe. We need to wash our hands, wear a mask if we can and keep a distance as much as possible.</a:t>
            </a:r>
            <a:endParaRPr sz="3900"/>
          </a:p>
        </p:txBody>
      </p:sp>
      <p:pic>
        <p:nvPicPr>
          <p:cNvPr id="435" name="Google Shape;435;gc50930b9cc_0_4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50" y="1789175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On-screen Show (4:3)</PresentationFormat>
  <Paragraphs>17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Libre Franklin</vt:lpstr>
      <vt:lpstr>Calibri</vt:lpstr>
      <vt:lpstr>Arial</vt:lpstr>
      <vt:lpstr>Roboto</vt:lpstr>
      <vt:lpstr>Material</vt:lpstr>
      <vt:lpstr>Material</vt:lpstr>
      <vt:lpstr>PowerPoint Presentation</vt:lpstr>
      <vt:lpstr>January 2021 - February 2021 During lockdown Meadow High School had a small number of students and staff  on site, whilst the rest of us have learnt from home.</vt:lpstr>
      <vt:lpstr>January 2021 - February 2021 During this time students were in bubbles, this was to keep them safe.</vt:lpstr>
      <vt:lpstr>March 2021 On the 8th of March, all students and staff come back to Meadow High School, this is good.</vt:lpstr>
      <vt:lpstr>March 2021 Meadow High School is a Community and we are one bubble. For two weeks pupils and teachers will work in tutor groups, this is to help us get back to normal, this is good</vt:lpstr>
      <vt:lpstr>March 2021 Staff want students at Meadow to be happy. After two weeks students will be able to mix with their friends, this is good.</vt:lpstr>
      <vt:lpstr>Keeping the Community Safe We all have a job to keep our friends and staff safe. We need to wash our hands, wear a mask if we can and keep a distance as much as possible.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Alison Norris</cp:lastModifiedBy>
  <cp:revision>1</cp:revision>
  <dcterms:created xsi:type="dcterms:W3CDTF">2013-04-28T14:44:24Z</dcterms:created>
  <dcterms:modified xsi:type="dcterms:W3CDTF">2021-03-05T09:45:02Z</dcterms:modified>
</cp:coreProperties>
</file>