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Oswald SemiBold" panose="000007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532e293a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0532e293a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532e293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532e293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532e293a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532e293a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04c11a372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04c11a372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4c11a372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4c11a372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4c11a372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4c11a372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4c11a372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4c11a372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4c11a372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04c11a372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4c11a372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4c11a3724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4c11a372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4c11a372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4c11a372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4c11a3724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wb8SDnS-M_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askmaster.tv/schools-groups" TargetMode="External"/><Relationship Id="rId7" Type="http://schemas.openxmlformats.org/officeDocument/2006/relationships/hyperlink" Target="https://taskmastereducation.com/sites/default/files/treasure-hunt-2023-answer-grid-pf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askmastereducation.com/sites/default/files/clue-worksheet/2023-01/Clue%201%20%28PF%29.pdf" TargetMode="External"/><Relationship Id="rId5" Type="http://schemas.openxmlformats.org/officeDocument/2006/relationships/hyperlink" Target="https://taskmastereducation.com/treasurehunt" TargetMode="External"/><Relationship Id="rId4" Type="http://schemas.openxmlformats.org/officeDocument/2006/relationships/hyperlink" Target="https://youtu.be/mHeFsSb5qx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smentalhealthweek.org.uk/schools/secondary-age-activit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hildrensmentalhealthweek.org.uk/?utm_source=Place2Be+E-news&amp;utm_campaign=100700b586-EMAIL_CAMPAIGN_2021_10_27_02_50_COPY_01&amp;utm_medium=email&amp;utm_term=0_acf77df294-100700b586-2202236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7445" t="9913" r="74265" b="70107"/>
          <a:stretch/>
        </p:blipFill>
        <p:spPr>
          <a:xfrm>
            <a:off x="1126476" y="455601"/>
            <a:ext cx="6891050" cy="42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l="29679" t="17096" r="9188" b="5998"/>
          <a:stretch/>
        </p:blipFill>
        <p:spPr>
          <a:xfrm rot="5400000">
            <a:off x="644475" y="172100"/>
            <a:ext cx="7028558" cy="49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l="21143" t="19507" r="21385" b="15162"/>
          <a:stretch/>
        </p:blipFill>
        <p:spPr>
          <a:xfrm>
            <a:off x="431927" y="0"/>
            <a:ext cx="80473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 l="21277" t="19014" r="21523" b="15978"/>
          <a:stretch/>
        </p:blipFill>
        <p:spPr>
          <a:xfrm>
            <a:off x="658875" y="0"/>
            <a:ext cx="80495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3400" y="14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90" b="1">
                <a:solidFill>
                  <a:srgbClr val="159B85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Children’s Mental Health Week 2023 will take place from 6-12 February 2023. This year’s theme is Let’s Connect. </a:t>
            </a:r>
            <a:endParaRPr sz="272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123" y="1054185"/>
            <a:ext cx="5649751" cy="317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57725" y="4567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https://youtu.be/wb8SDnS-M_M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3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-GB" sz="2300" b="1">
                <a:solidFill>
                  <a:srgbClr val="159B85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Taskmaster Education partners with Place2Be for Children’s Mental Health Week</a:t>
            </a:r>
            <a:endParaRPr sz="2300" b="1">
              <a:solidFill>
                <a:srgbClr val="159B85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939651"/>
            <a:ext cx="8520600" cy="4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50">
                <a:solidFill>
                  <a:srgbClr val="E84E0F"/>
                </a:solidFill>
                <a:highlight>
                  <a:srgbClr val="FFFFFF"/>
                </a:highlight>
                <a:uFill>
                  <a:noFill/>
                </a:uFill>
                <a:latin typeface="Oswald SemiBold"/>
                <a:ea typeface="Oswald SemiBold"/>
                <a:cs typeface="Oswald SemiBold"/>
                <a:sym typeface="Oswald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Taskmaster Education</a:t>
            </a:r>
            <a:r>
              <a:rPr lang="en-GB" sz="6650">
                <a:solidFill>
                  <a:srgbClr val="484746"/>
                </a:solidFill>
                <a:highlight>
                  <a:srgbClr val="FFFFFF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 and Place2Be have announced that they are partnering for Children’s Mental Health Week 2023, in a bid to get children across the country puzzle and problem solving.</a:t>
            </a:r>
            <a:endParaRPr sz="6650">
              <a:solidFill>
                <a:srgbClr val="484746"/>
              </a:solidFill>
              <a:highlight>
                <a:srgbClr val="FFFFFF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6650">
                <a:solidFill>
                  <a:srgbClr val="484746"/>
                </a:solidFill>
                <a:highlight>
                  <a:srgbClr val="FFFFFF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During Children’s Mental Health Week 2023, Alex Horne will set daily tasks for children to do at school or at home. </a:t>
            </a:r>
            <a:endParaRPr sz="6650">
              <a:solidFill>
                <a:srgbClr val="484746"/>
              </a:solidFill>
              <a:highlight>
                <a:srgbClr val="FFFFFF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l" rt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6650">
                <a:solidFill>
                  <a:srgbClr val="484746"/>
                </a:solidFill>
                <a:highlight>
                  <a:srgbClr val="FFFFFF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There will also be a treasure hunt, with daily clues to solve. If solved correctly over the week, schools, families, or other groups will make it onto the Wall of Fame and have a chance to win the Taskmaster Treasure Hunt Grand Prize. </a:t>
            </a:r>
            <a:endParaRPr sz="6650">
              <a:solidFill>
                <a:srgbClr val="484746"/>
              </a:solidFill>
              <a:highlight>
                <a:srgbClr val="FFFFFF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7050" i="1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4"/>
              </a:rPr>
              <a:t>https://youtu.be/mHeFsSb5qxk</a:t>
            </a:r>
            <a:endParaRPr sz="7050" i="1">
              <a:solidFill>
                <a:srgbClr val="484746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050" i="1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5"/>
              </a:rPr>
              <a:t>https://taskmastereducation.com/treasurehunt</a:t>
            </a:r>
            <a:r>
              <a:rPr lang="en-GB" sz="7050" i="1">
                <a:solidFill>
                  <a:srgbClr val="484746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sz="7050" i="1">
              <a:solidFill>
                <a:srgbClr val="484746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5000" u="sng">
                <a:solidFill>
                  <a:schemeClr val="hlink"/>
                </a:solidFill>
                <a:hlinkClick r:id="rId6"/>
              </a:rPr>
              <a:t>https://taskmastereducation.com/sites/default/files/clue-worksheet/2023-01/Clue%201%20%28PF%29.pdf</a:t>
            </a:r>
            <a:r>
              <a:rPr lang="en-GB" sz="5000"/>
              <a:t> </a:t>
            </a:r>
            <a:endParaRPr sz="5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5000" u="sng">
                <a:solidFill>
                  <a:schemeClr val="hlink"/>
                </a:solidFill>
                <a:hlinkClick r:id="rId7"/>
              </a:rPr>
              <a:t>https://taskmastereducation.com/sites/default/files/treasure-hunt-2023-answer-grid-pf.pdf</a:t>
            </a:r>
            <a:r>
              <a:rPr lang="en-GB" sz="5000"/>
              <a:t> </a:t>
            </a:r>
            <a:endParaRPr sz="5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050" i="1">
              <a:solidFill>
                <a:srgbClr val="484746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050" i="1">
              <a:solidFill>
                <a:srgbClr val="484746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86" i="1">
              <a:solidFill>
                <a:srgbClr val="484746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i="1">
              <a:solidFill>
                <a:srgbClr val="484746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204179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l="6873" t="11549" r="6985" b="20469"/>
          <a:stretch/>
        </p:blipFill>
        <p:spPr>
          <a:xfrm>
            <a:off x="161125" y="115400"/>
            <a:ext cx="8898875" cy="49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a look at these activities to do as a class. 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https://www.childrensmentalhealthweek.org.uk/schools/secondary-age-activities/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https://www.childrensmentalhealthweek.org.uk/?utm_source=Place2Be+E-news&amp;utm_campaign=100700b586-EMAIL_CAMPAIGN_2021_10_27_02_50_COPY_01&amp;utm_medium=email&amp;utm_term=0_acf77df294-100700b586-220223692</a:t>
            </a:r>
            <a:r>
              <a:rPr lang="en-GB"/>
              <a:t> </a:t>
            </a:r>
            <a:endParaRPr/>
          </a:p>
        </p:txBody>
      </p:sp>
      <p:cxnSp>
        <p:nvCxnSpPr>
          <p:cNvPr id="80" name="Google Shape;80;p17"/>
          <p:cNvCxnSpPr/>
          <p:nvPr/>
        </p:nvCxnSpPr>
        <p:spPr>
          <a:xfrm>
            <a:off x="371825" y="2576325"/>
            <a:ext cx="82419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7"/>
          <p:cNvSpPr txBox="1"/>
          <p:nvPr/>
        </p:nvSpPr>
        <p:spPr>
          <a:xfrm>
            <a:off x="582525" y="3061300"/>
            <a:ext cx="74736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/>
              <a:t>Services that can help: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/>
              <a:t>https://www.mind.org.uk/information-support/for-children-and-young-people/useful-contacts/</a:t>
            </a:r>
            <a:endParaRPr sz="19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l="18703" t="15647" r="20033" b="7689"/>
          <a:stretch/>
        </p:blipFill>
        <p:spPr>
          <a:xfrm>
            <a:off x="867575" y="61975"/>
            <a:ext cx="7134693" cy="5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l="18383" t="15625" r="19865" b="6401"/>
          <a:stretch/>
        </p:blipFill>
        <p:spPr>
          <a:xfrm>
            <a:off x="862000" y="62625"/>
            <a:ext cx="7068749" cy="50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l="18714" t="16674" r="20365" b="6591"/>
          <a:stretch/>
        </p:blipFill>
        <p:spPr>
          <a:xfrm rot="5400000">
            <a:off x="940325" y="0"/>
            <a:ext cx="72633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l="19518" t="16364" r="19487" b="7450"/>
          <a:stretch/>
        </p:blipFill>
        <p:spPr>
          <a:xfrm>
            <a:off x="669275" y="0"/>
            <a:ext cx="7399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(16:9)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Nunito</vt:lpstr>
      <vt:lpstr>Oswald SemiBold</vt:lpstr>
      <vt:lpstr>Simple Light</vt:lpstr>
      <vt:lpstr>PowerPoint Presentation</vt:lpstr>
      <vt:lpstr>Children’s Mental Health Week 2023 will take place from 6-12 February 2023. This year’s theme is Let’s Connect. </vt:lpstr>
      <vt:lpstr>Taskmaster Education partners with Place2Be for Children’s Mental Health Week </vt:lpstr>
      <vt:lpstr>PowerPoint Presentation</vt:lpstr>
      <vt:lpstr>Take a look at these activities to do as a class.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</dc:creator>
  <cp:lastModifiedBy>Alison Norris</cp:lastModifiedBy>
  <cp:revision>1</cp:revision>
  <dcterms:modified xsi:type="dcterms:W3CDTF">2023-02-09T11:38:32Z</dcterms:modified>
</cp:coreProperties>
</file>