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
  </p:notesMasterIdLst>
  <p:sldIdLst>
    <p:sldId id="256" r:id="rId2"/>
    <p:sldId id="257" r:id="rId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108" y="24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76d2a836b4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76d2a836b4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AD1DC"/>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232050" y="968475"/>
            <a:ext cx="8520600" cy="2820900"/>
          </a:xfrm>
          <a:prstGeom prst="rect">
            <a:avLst/>
          </a:prstGeom>
          <a:noFill/>
          <a:ln>
            <a:noFill/>
          </a:ln>
        </p:spPr>
        <p:txBody>
          <a:bodyPr spcFirstLastPara="1" wrap="square" lIns="91425" tIns="182875" rIns="91425" bIns="91425" anchor="t" anchorCtr="0">
            <a:noAutofit/>
          </a:bodyPr>
          <a:lstStyle/>
          <a:p>
            <a:pPr marL="0" lvl="0" indent="0" algn="l" rtl="0">
              <a:spcBef>
                <a:spcPts val="0"/>
              </a:spcBef>
              <a:spcAft>
                <a:spcPts val="0"/>
              </a:spcAft>
              <a:buNone/>
            </a:pPr>
            <a:r>
              <a:rPr lang="en" sz="2800">
                <a:solidFill>
                  <a:srgbClr val="000000"/>
                </a:solidFill>
                <a:latin typeface="Calibri"/>
                <a:ea typeface="Calibri"/>
                <a:cs typeface="Calibri"/>
                <a:sym typeface="Calibri"/>
              </a:rPr>
              <a:t>Aims and Intention:</a:t>
            </a:r>
            <a:endParaRPr sz="2800">
              <a:solidFill>
                <a:srgbClr val="000000"/>
              </a:solidFill>
              <a:latin typeface="Calibri"/>
              <a:ea typeface="Calibri"/>
              <a:cs typeface="Calibri"/>
              <a:sym typeface="Calibri"/>
            </a:endParaRPr>
          </a:p>
          <a:p>
            <a:pPr marL="0" lvl="0" indent="0" algn="l" rtl="0">
              <a:lnSpc>
                <a:spcPct val="150000"/>
              </a:lnSpc>
              <a:spcBef>
                <a:spcPts val="0"/>
              </a:spcBef>
              <a:spcAft>
                <a:spcPts val="0"/>
              </a:spcAft>
              <a:buNone/>
            </a:pPr>
            <a:endParaRPr>
              <a:latin typeface="Calibri"/>
              <a:ea typeface="Calibri"/>
              <a:cs typeface="Calibri"/>
              <a:sym typeface="Calibri"/>
            </a:endParaRPr>
          </a:p>
          <a:p>
            <a:pPr marL="0" lvl="0" indent="0" algn="l" rtl="0">
              <a:lnSpc>
                <a:spcPct val="150000"/>
              </a:lnSpc>
              <a:spcBef>
                <a:spcPts val="0"/>
              </a:spcBef>
              <a:spcAft>
                <a:spcPts val="0"/>
              </a:spcAft>
              <a:buClr>
                <a:schemeClr val="dk1"/>
              </a:buClr>
              <a:buSzPts val="1100"/>
              <a:buFont typeface="Arial"/>
              <a:buNone/>
            </a:pPr>
            <a:r>
              <a:rPr lang="en">
                <a:solidFill>
                  <a:schemeClr val="dk1"/>
                </a:solidFill>
                <a:latin typeface="Calibri"/>
                <a:ea typeface="Calibri"/>
                <a:cs typeface="Calibri"/>
                <a:sym typeface="Calibri"/>
              </a:rPr>
              <a:t>By the end of this topic pupils will explore their senses through a variety of tasks both in the classroom,  school and  the wider community.  Senses will be used as the basis to explore lanagague and commcnuton to introduce new language and means of communicating with each other.  Our senses will also be explored in relation to design technology where fabric and materials will be explored to consider their texture and properties.  </a:t>
            </a:r>
            <a:endParaRPr>
              <a:latin typeface="Calibri"/>
              <a:ea typeface="Calibri"/>
              <a:cs typeface="Calibri"/>
              <a:sym typeface="Calibri"/>
            </a:endParaRPr>
          </a:p>
        </p:txBody>
      </p:sp>
      <p:sp>
        <p:nvSpPr>
          <p:cNvPr id="55" name="Google Shape;55;p13"/>
          <p:cNvSpPr txBox="1"/>
          <p:nvPr/>
        </p:nvSpPr>
        <p:spPr>
          <a:xfrm>
            <a:off x="418575" y="267400"/>
            <a:ext cx="8520600" cy="572700"/>
          </a:xfrm>
          <a:prstGeom prst="rect">
            <a:avLst/>
          </a:prstGeom>
          <a:noFill/>
          <a:ln>
            <a:noFill/>
          </a:ln>
        </p:spPr>
        <p:txBody>
          <a:bodyPr spcFirstLastPara="1" wrap="square" lIns="91425" tIns="91425" rIns="91425" bIns="91425" anchor="t" anchorCtr="0">
            <a:noAutofit/>
          </a:bodyPr>
          <a:lstStyle/>
          <a:p>
            <a:pPr lvl="0" algn="ctr"/>
            <a:r>
              <a:rPr lang="en" sz="2800" b="1" u="sng" dirty="0">
                <a:latin typeface="Calibri"/>
                <a:ea typeface="Calibri"/>
                <a:cs typeface="Calibri"/>
                <a:sym typeface="Calibri"/>
              </a:rPr>
              <a:t>Theme    Pathway 1 </a:t>
            </a:r>
            <a:r>
              <a:rPr lang="en" sz="2800" b="1" u="sng" dirty="0">
                <a:latin typeface="Calibri" panose="020F0502020204030204" pitchFamily="34" charset="0"/>
                <a:ea typeface="Calibri"/>
                <a:cs typeface="Calibri" panose="020F0502020204030204" pitchFamily="34" charset="0"/>
                <a:sym typeface="Calibri"/>
              </a:rPr>
              <a:t>KS4  </a:t>
            </a:r>
            <a:r>
              <a:rPr lang="en-GB" sz="2800" b="1" u="sng">
                <a:latin typeface="Calibri" panose="020F0502020204030204" pitchFamily="34" charset="0"/>
                <a:cs typeface="Calibri" panose="020F0502020204030204" pitchFamily="34" charset="0"/>
              </a:rPr>
              <a:t>Hybrid </a:t>
            </a:r>
            <a:r>
              <a:rPr lang="en-GB" sz="2800" b="1" u="sng">
                <a:latin typeface="Calibri" panose="020F0502020204030204" pitchFamily="34" charset="0"/>
                <a:cs typeface="Calibri" panose="020F0502020204030204" pitchFamily="34" charset="0"/>
              </a:rPr>
              <a:t>2022-2023 </a:t>
            </a:r>
            <a:r>
              <a:rPr lang="en" sz="2800" b="1" u="sng" smtClean="0">
                <a:latin typeface="Calibri"/>
                <a:ea typeface="Calibri"/>
                <a:cs typeface="Calibri"/>
                <a:sym typeface="Calibri"/>
              </a:rPr>
              <a:t>        </a:t>
            </a:r>
            <a:r>
              <a:rPr lang="en" sz="2800" b="1" u="sng" dirty="0">
                <a:latin typeface="Calibri"/>
                <a:ea typeface="Calibri"/>
                <a:cs typeface="Calibri"/>
                <a:sym typeface="Calibri"/>
              </a:rPr>
              <a:t>Spring 1</a:t>
            </a:r>
            <a:endParaRPr sz="2800" b="1" u="sng" dirty="0">
              <a:solidFill>
                <a:srgbClr val="00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p:nvPr/>
        </p:nvSpPr>
        <p:spPr>
          <a:xfrm>
            <a:off x="3527988" y="1908988"/>
            <a:ext cx="1768200" cy="654600"/>
          </a:xfrm>
          <a:prstGeom prst="roundRect">
            <a:avLst>
              <a:gd name="adj" fmla="val 16667"/>
            </a:avLst>
          </a:prstGeom>
          <a:solidFill>
            <a:srgbClr val="EAD1DC"/>
          </a:solidFill>
          <a:ln w="2857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1200"/>
              </a:spcBef>
              <a:spcAft>
                <a:spcPts val="1200"/>
              </a:spcAft>
              <a:buClr>
                <a:schemeClr val="dk1"/>
              </a:buClr>
              <a:buSzPts val="1100"/>
              <a:buFont typeface="Arial"/>
              <a:buNone/>
            </a:pPr>
            <a:r>
              <a:rPr lang="en" sz="1100">
                <a:solidFill>
                  <a:schemeClr val="dk1"/>
                </a:solidFill>
                <a:latin typeface="Calibri"/>
                <a:ea typeface="Calibri"/>
                <a:cs typeface="Calibri"/>
                <a:sym typeface="Calibri"/>
              </a:rPr>
              <a:t>My senses</a:t>
            </a:r>
            <a:endParaRPr sz="1200" b="1">
              <a:latin typeface="Calibri"/>
              <a:ea typeface="Calibri"/>
              <a:cs typeface="Calibri"/>
              <a:sym typeface="Calibri"/>
            </a:endParaRPr>
          </a:p>
        </p:txBody>
      </p:sp>
      <p:sp>
        <p:nvSpPr>
          <p:cNvPr id="61" name="Google Shape;61;p14"/>
          <p:cNvSpPr/>
          <p:nvPr/>
        </p:nvSpPr>
        <p:spPr>
          <a:xfrm>
            <a:off x="0" y="1543350"/>
            <a:ext cx="3528000" cy="3429900"/>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b="1" u="sng">
                <a:latin typeface="Calibri"/>
                <a:ea typeface="Calibri"/>
                <a:cs typeface="Calibri"/>
                <a:sym typeface="Calibri"/>
              </a:rPr>
              <a:t>Technology </a:t>
            </a:r>
            <a:endParaRPr sz="1100" b="1" u="sng">
              <a:latin typeface="Calibri"/>
              <a:ea typeface="Calibri"/>
              <a:cs typeface="Calibri"/>
              <a:sym typeface="Calibri"/>
            </a:endParaRPr>
          </a:p>
          <a:p>
            <a:pPr marL="0" lvl="0" indent="0" algn="ctr" rtl="0">
              <a:spcBef>
                <a:spcPts val="0"/>
              </a:spcBef>
              <a:spcAft>
                <a:spcPts val="0"/>
              </a:spcAft>
              <a:buNone/>
            </a:pPr>
            <a:endParaRPr sz="1100" b="1" u="sng">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b="1" u="sng">
                <a:latin typeface="Calibri"/>
                <a:ea typeface="Calibri"/>
                <a:cs typeface="Calibri"/>
                <a:sym typeface="Calibri"/>
              </a:rPr>
              <a:t>All</a:t>
            </a:r>
            <a:r>
              <a:rPr lang="en" sz="1100">
                <a:latin typeface="Calibri"/>
                <a:ea typeface="Calibri"/>
                <a:cs typeface="Calibri"/>
                <a:sym typeface="Calibri"/>
              </a:rPr>
              <a:t>   </a:t>
            </a:r>
            <a:endParaRPr sz="110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latin typeface="Calibri"/>
                <a:ea typeface="Calibri"/>
                <a:cs typeface="Calibri"/>
                <a:sym typeface="Calibri"/>
              </a:rPr>
              <a:t>To explore touch  through fabric</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Select from and use a wide range of materials</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Sort fabrics into categories </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Explore sweet tastes</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Explore sour tastes</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Explore salty tastes</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Explore spicy tastes</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Explore pleasant smells </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Explore unpleasant smells</a:t>
            </a:r>
            <a:endParaRPr sz="110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b="1" u="sng">
                <a:latin typeface="Calibri"/>
                <a:ea typeface="Calibri"/>
                <a:cs typeface="Calibri"/>
                <a:sym typeface="Calibri"/>
              </a:rPr>
              <a:t>Some </a:t>
            </a:r>
            <a:endParaRPr sz="1100" b="1" u="sng">
              <a:latin typeface="Calibri"/>
              <a:ea typeface="Calibri"/>
              <a:cs typeface="Calibri"/>
              <a:sym typeface="Calibri"/>
            </a:endParaRPr>
          </a:p>
          <a:p>
            <a:pPr marL="0" lvl="0" indent="0" algn="l" rtl="0">
              <a:spcBef>
                <a:spcPts val="0"/>
              </a:spcBef>
              <a:spcAft>
                <a:spcPts val="0"/>
              </a:spcAft>
              <a:buNone/>
            </a:pPr>
            <a:r>
              <a:rPr lang="en" sz="1100">
                <a:latin typeface="Calibri"/>
                <a:ea typeface="Calibri"/>
                <a:cs typeface="Calibri"/>
                <a:sym typeface="Calibri"/>
              </a:rPr>
              <a:t>Explore a variety of materials and textures when making and decorating</a:t>
            </a:r>
            <a:endParaRPr sz="1100">
              <a:latin typeface="Calibri"/>
              <a:ea typeface="Calibri"/>
              <a:cs typeface="Calibri"/>
              <a:sym typeface="Calibri"/>
            </a:endParaRPr>
          </a:p>
          <a:p>
            <a:pPr marL="0" lvl="0" indent="0" algn="l" rtl="0">
              <a:spcBef>
                <a:spcPts val="0"/>
              </a:spcBef>
              <a:spcAft>
                <a:spcPts val="0"/>
              </a:spcAft>
              <a:buNone/>
            </a:pPr>
            <a:r>
              <a:rPr lang="en" sz="1100">
                <a:latin typeface="Calibri"/>
                <a:ea typeface="Calibri"/>
                <a:cs typeface="Calibri"/>
                <a:sym typeface="Calibri"/>
              </a:rPr>
              <a:t>Describes how they are making or decorating</a:t>
            </a:r>
            <a:endParaRPr sz="1100" b="1" u="sng">
              <a:latin typeface="Calibri"/>
              <a:ea typeface="Calibri"/>
              <a:cs typeface="Calibri"/>
              <a:sym typeface="Calibri"/>
            </a:endParaRPr>
          </a:p>
          <a:p>
            <a:pPr marL="0" lvl="0" indent="0" algn="l" rtl="0">
              <a:lnSpc>
                <a:spcPct val="115000"/>
              </a:lnSpc>
              <a:spcBef>
                <a:spcPts val="0"/>
              </a:spcBef>
              <a:spcAft>
                <a:spcPts val="0"/>
              </a:spcAft>
              <a:buNone/>
            </a:pPr>
            <a:endParaRPr sz="1100" b="1" u="sng">
              <a:latin typeface="Calibri"/>
              <a:ea typeface="Calibri"/>
              <a:cs typeface="Calibri"/>
              <a:sym typeface="Calibri"/>
            </a:endParaRPr>
          </a:p>
        </p:txBody>
      </p:sp>
      <p:cxnSp>
        <p:nvCxnSpPr>
          <p:cNvPr id="62" name="Google Shape;62;p14"/>
          <p:cNvCxnSpPr/>
          <p:nvPr/>
        </p:nvCxnSpPr>
        <p:spPr>
          <a:xfrm rot="10800000" flipH="1">
            <a:off x="5137200" y="1682500"/>
            <a:ext cx="159000" cy="226500"/>
          </a:xfrm>
          <a:prstGeom prst="straightConnector1">
            <a:avLst/>
          </a:prstGeom>
          <a:noFill/>
          <a:ln w="9525" cap="flat" cmpd="sng">
            <a:solidFill>
              <a:srgbClr val="595959"/>
            </a:solidFill>
            <a:prstDash val="solid"/>
            <a:round/>
            <a:headEnd type="none" w="med" len="med"/>
            <a:tailEnd type="triangle" w="med" len="med"/>
          </a:ln>
        </p:spPr>
      </p:cxnSp>
      <p:sp>
        <p:nvSpPr>
          <p:cNvPr id="63" name="Google Shape;63;p14"/>
          <p:cNvSpPr/>
          <p:nvPr/>
        </p:nvSpPr>
        <p:spPr>
          <a:xfrm>
            <a:off x="5439225" y="332850"/>
            <a:ext cx="3593100" cy="4317000"/>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b="1" u="sng">
                <a:latin typeface="Calibri"/>
                <a:ea typeface="Calibri"/>
                <a:cs typeface="Calibri"/>
                <a:sym typeface="Calibri"/>
              </a:rPr>
              <a:t>PSHCE</a:t>
            </a:r>
            <a:endParaRPr sz="1100" b="1" u="sng">
              <a:latin typeface="Calibri"/>
              <a:ea typeface="Calibri"/>
              <a:cs typeface="Calibri"/>
              <a:sym typeface="Calibri"/>
            </a:endParaRPr>
          </a:p>
          <a:p>
            <a:pPr marL="0" lvl="0" indent="0" algn="ctr" rtl="0">
              <a:spcBef>
                <a:spcPts val="0"/>
              </a:spcBef>
              <a:spcAft>
                <a:spcPts val="0"/>
              </a:spcAft>
              <a:buNone/>
            </a:pPr>
            <a:endParaRPr sz="1100" b="1" u="sng">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b="1" u="sng">
                <a:solidFill>
                  <a:schemeClr val="dk1"/>
                </a:solidFill>
                <a:latin typeface="Calibri"/>
                <a:ea typeface="Calibri"/>
                <a:cs typeface="Calibri"/>
                <a:sym typeface="Calibri"/>
              </a:rPr>
              <a:t>All  </a:t>
            </a:r>
            <a:endParaRPr sz="1100" b="1" u="sng">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Engage in cooperative play with a member of staff</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 sz="1100">
                <a:solidFill>
                  <a:schemeClr val="dk1"/>
                </a:solidFill>
                <a:latin typeface="Calibri"/>
                <a:ea typeface="Calibri"/>
                <a:cs typeface="Calibri"/>
                <a:sym typeface="Calibri"/>
              </a:rPr>
              <a:t>Show enjoyment with an activity</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 sz="1100">
                <a:solidFill>
                  <a:schemeClr val="dk1"/>
                </a:solidFill>
                <a:latin typeface="Calibri"/>
                <a:ea typeface="Calibri"/>
                <a:cs typeface="Calibri"/>
                <a:sym typeface="Calibri"/>
              </a:rPr>
              <a:t>Show when they do not like an activity</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 sz="1100">
                <a:solidFill>
                  <a:schemeClr val="dk1"/>
                </a:solidFill>
                <a:latin typeface="Calibri"/>
                <a:ea typeface="Calibri"/>
                <a:cs typeface="Calibri"/>
                <a:sym typeface="Calibri"/>
              </a:rPr>
              <a:t>Listens to others talking  about their likes without interrupting </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 sz="1100">
                <a:solidFill>
                  <a:schemeClr val="dk1"/>
                </a:solidFill>
                <a:latin typeface="Calibri"/>
                <a:ea typeface="Calibri"/>
                <a:cs typeface="Calibri"/>
                <a:sym typeface="Calibri"/>
              </a:rPr>
              <a:t>Is able to express some feelings with self control </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 sz="1100">
                <a:solidFill>
                  <a:schemeClr val="dk1"/>
                </a:solidFill>
                <a:latin typeface="Calibri"/>
                <a:ea typeface="Calibri"/>
                <a:cs typeface="Calibri"/>
                <a:sym typeface="Calibri"/>
              </a:rPr>
              <a:t>Is aware of feelings of others</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b="1" u="sng">
                <a:solidFill>
                  <a:schemeClr val="dk1"/>
                </a:solidFill>
                <a:latin typeface="Calibri"/>
                <a:ea typeface="Calibri"/>
                <a:cs typeface="Calibri"/>
                <a:sym typeface="Calibri"/>
              </a:rPr>
              <a:t>Some </a:t>
            </a: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 sz="1100">
                <a:solidFill>
                  <a:schemeClr val="dk1"/>
                </a:solidFill>
                <a:latin typeface="Calibri"/>
                <a:ea typeface="Calibri"/>
                <a:cs typeface="Calibri"/>
                <a:sym typeface="Calibri"/>
              </a:rPr>
              <a:t>Expresses feelings - happy, sad, excited, worried, scared.  </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 sz="1100">
                <a:solidFill>
                  <a:schemeClr val="dk1"/>
                </a:solidFill>
                <a:latin typeface="Calibri"/>
                <a:ea typeface="Calibri"/>
                <a:cs typeface="Calibri"/>
                <a:sym typeface="Calibri"/>
              </a:rPr>
              <a:t>Communicates own ideas and feelings</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 sz="1100">
                <a:solidFill>
                  <a:schemeClr val="dk1"/>
                </a:solidFill>
                <a:latin typeface="Calibri"/>
                <a:ea typeface="Calibri"/>
                <a:cs typeface="Calibri"/>
                <a:sym typeface="Calibri"/>
              </a:rPr>
              <a:t>Begins to show an awareness that not everyone thinks like they do.</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 sz="1100">
                <a:solidFill>
                  <a:schemeClr val="dk1"/>
                </a:solidFill>
                <a:latin typeface="Calibri"/>
                <a:ea typeface="Calibri"/>
                <a:cs typeface="Calibri"/>
                <a:sym typeface="Calibri"/>
              </a:rPr>
              <a:t>Is aware of feelings of others and own feelings </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endParaRPr sz="1100">
              <a:solidFill>
                <a:schemeClr val="dk1"/>
              </a:solidFill>
              <a:latin typeface="Calibri"/>
              <a:ea typeface="Calibri"/>
              <a:cs typeface="Calibri"/>
              <a:sym typeface="Calibri"/>
            </a:endParaRPr>
          </a:p>
        </p:txBody>
      </p:sp>
      <p:sp>
        <p:nvSpPr>
          <p:cNvPr id="64" name="Google Shape;64;p14"/>
          <p:cNvSpPr/>
          <p:nvPr/>
        </p:nvSpPr>
        <p:spPr>
          <a:xfrm>
            <a:off x="618000" y="0"/>
            <a:ext cx="3459600" cy="1417500"/>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a:latin typeface="Calibri"/>
                <a:ea typeface="Calibri"/>
                <a:cs typeface="Calibri"/>
                <a:sym typeface="Calibri"/>
              </a:rPr>
              <a:t> </a:t>
            </a:r>
            <a:r>
              <a:rPr lang="en" sz="1100" b="1" u="sng">
                <a:latin typeface="Calibri"/>
                <a:ea typeface="Calibri"/>
                <a:cs typeface="Calibri"/>
                <a:sym typeface="Calibri"/>
              </a:rPr>
              <a:t>Georagphy </a:t>
            </a:r>
            <a:endParaRPr sz="1100" b="1" u="sng">
              <a:latin typeface="Calibri"/>
              <a:ea typeface="Calibri"/>
              <a:cs typeface="Calibri"/>
              <a:sym typeface="Calibri"/>
            </a:endParaRPr>
          </a:p>
          <a:p>
            <a:pPr marL="0" lvl="0" indent="0" algn="ctr" rtl="0">
              <a:spcBef>
                <a:spcPts val="0"/>
              </a:spcBef>
              <a:spcAft>
                <a:spcPts val="0"/>
              </a:spcAft>
              <a:buNone/>
            </a:pPr>
            <a:endParaRPr sz="1100" b="1" u="sng">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Explore touch through nature</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solidFill>
                  <a:schemeClr val="dk1"/>
                </a:solidFill>
                <a:latin typeface="Calibri"/>
                <a:ea typeface="Calibri"/>
                <a:cs typeface="Calibri"/>
                <a:sym typeface="Calibri"/>
              </a:rPr>
              <a:t>Explore sight through nature</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 sz="1100">
                <a:solidFill>
                  <a:schemeClr val="dk1"/>
                </a:solidFill>
                <a:latin typeface="Calibri"/>
                <a:ea typeface="Calibri"/>
                <a:cs typeface="Calibri"/>
                <a:sym typeface="Calibri"/>
              </a:rPr>
              <a:t>Explore </a:t>
            </a:r>
            <a:r>
              <a:rPr lang="en" sz="1100">
                <a:latin typeface="Calibri"/>
                <a:ea typeface="Calibri"/>
                <a:cs typeface="Calibri"/>
                <a:sym typeface="Calibri"/>
              </a:rPr>
              <a:t>hearing through nature</a:t>
            </a:r>
            <a:endParaRPr sz="1100">
              <a:latin typeface="Calibri"/>
              <a:ea typeface="Calibri"/>
              <a:cs typeface="Calibri"/>
              <a:sym typeface="Calibri"/>
            </a:endParaRPr>
          </a:p>
          <a:p>
            <a:pPr marL="0" lvl="0" indent="0" algn="l" rtl="0">
              <a:lnSpc>
                <a:spcPct val="115000"/>
              </a:lnSpc>
              <a:spcBef>
                <a:spcPts val="0"/>
              </a:spcBef>
              <a:spcAft>
                <a:spcPts val="0"/>
              </a:spcAft>
              <a:buNone/>
            </a:pP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b="1" u="sng">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endParaRPr sz="1100">
              <a:solidFill>
                <a:schemeClr val="dk1"/>
              </a:solidFill>
              <a:latin typeface="Calibri"/>
              <a:ea typeface="Calibri"/>
              <a:cs typeface="Calibri"/>
              <a:sym typeface="Calibri"/>
            </a:endParaRPr>
          </a:p>
        </p:txBody>
      </p:sp>
      <p:cxnSp>
        <p:nvCxnSpPr>
          <p:cNvPr id="65" name="Google Shape;65;p14"/>
          <p:cNvCxnSpPr/>
          <p:nvPr/>
        </p:nvCxnSpPr>
        <p:spPr>
          <a:xfrm rot="10800000">
            <a:off x="4077600" y="1483700"/>
            <a:ext cx="491700" cy="359100"/>
          </a:xfrm>
          <a:prstGeom prst="straightConnector1">
            <a:avLst/>
          </a:prstGeom>
          <a:noFill/>
          <a:ln w="9525" cap="flat" cmpd="sng">
            <a:solidFill>
              <a:srgbClr val="595959"/>
            </a:solidFill>
            <a:prstDash val="solid"/>
            <a:round/>
            <a:headEnd type="none" w="med" len="med"/>
            <a:tailEnd type="triangle" w="med" len="med"/>
          </a:ln>
        </p:spPr>
      </p:cxnSp>
      <p:cxnSp>
        <p:nvCxnSpPr>
          <p:cNvPr id="66" name="Google Shape;66;p14"/>
          <p:cNvCxnSpPr/>
          <p:nvPr/>
        </p:nvCxnSpPr>
        <p:spPr>
          <a:xfrm flipH="1">
            <a:off x="3129550" y="2531400"/>
            <a:ext cx="398400" cy="7200"/>
          </a:xfrm>
          <a:prstGeom prst="straightConnector1">
            <a:avLst/>
          </a:prstGeom>
          <a:noFill/>
          <a:ln w="9525" cap="flat" cmpd="sng">
            <a:solidFill>
              <a:srgbClr val="595959"/>
            </a:solidFill>
            <a:prstDash val="solid"/>
            <a:round/>
            <a:headEnd type="none" w="med" len="med"/>
            <a:tailEnd type="triangle" w="med" len="med"/>
          </a:ln>
        </p:spPr>
      </p:cxn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251</Words>
  <Application>Microsoft Office PowerPoint</Application>
  <PresentationFormat>On-screen Show (16:9)</PresentationFormat>
  <Paragraphs>45</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Simple Light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FBonnar.312</cp:lastModifiedBy>
  <cp:revision>1</cp:revision>
  <dcterms:modified xsi:type="dcterms:W3CDTF">2022-08-03T10:46:26Z</dcterms:modified>
</cp:coreProperties>
</file>