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6d2a836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6d2a836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AD1D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32050" y="968475"/>
            <a:ext cx="8520600" cy="28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18287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18575" y="267400"/>
            <a:ext cx="8520600" cy="18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u="sng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Ks5 Life Skills Cycle 1 Autumn 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2800" b="1" u="sng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algn="ctr"/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First aid/ Emergencies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2800" b="1" u="sng" dirty="0" smtClean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28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Pupils </a:t>
            </a:r>
            <a:r>
              <a:rPr lang="en-GB" sz="1800" dirty="0" smtClean="0">
                <a:latin typeface="Calibri"/>
                <a:ea typeface="Calibri"/>
                <a:cs typeface="Calibri"/>
                <a:sym typeface="Calibri"/>
              </a:rPr>
              <a:t>will learn and revise a variety of skills. This includes, being able to ask </a:t>
            </a:r>
            <a:r>
              <a:rPr lang="en-GB" sz="1800" dirty="0" smtClean="0"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GB" sz="1800" dirty="0" smtClean="0">
                <a:latin typeface="Calibri"/>
                <a:ea typeface="Calibri"/>
                <a:cs typeface="Calibri"/>
                <a:sym typeface="Calibri"/>
              </a:rPr>
              <a:t>help, understanding who can help with what, sort emergencies from non emergencies and apply basic first aid skills.  </a:t>
            </a:r>
            <a:r>
              <a:rPr lang="en-GB" sz="1800" smtClean="0">
                <a:latin typeface="Calibri"/>
                <a:ea typeface="Calibri"/>
                <a:cs typeface="Calibri"/>
                <a:sym typeface="Calibri"/>
              </a:rPr>
              <a:t>Pupils </a:t>
            </a:r>
            <a:r>
              <a:rPr lang="en-GB" sz="1800" dirty="0" smtClean="0">
                <a:latin typeface="Calibri"/>
                <a:ea typeface="Calibri"/>
                <a:cs typeface="Calibri"/>
                <a:sym typeface="Calibri"/>
              </a:rPr>
              <a:t>will cover personal safety as well as safety in the home. 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3EA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/>
          <p:nvPr/>
        </p:nvSpPr>
        <p:spPr>
          <a:xfrm>
            <a:off x="3573450" y="2244450"/>
            <a:ext cx="1900500" cy="654600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First aid/ Emergencies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3" name="Google Shape;63;p14"/>
          <p:cNvCxnSpPr/>
          <p:nvPr/>
        </p:nvCxnSpPr>
        <p:spPr>
          <a:xfrm>
            <a:off x="5184150" y="2941200"/>
            <a:ext cx="559145" cy="18865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4" name="Google Shape;64;p14"/>
          <p:cNvCxnSpPr/>
          <p:nvPr/>
        </p:nvCxnSpPr>
        <p:spPr>
          <a:xfrm rot="10800000" flipH="1">
            <a:off x="5155450" y="1968625"/>
            <a:ext cx="159000" cy="2265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" name="Google Shape;65;p14"/>
          <p:cNvCxnSpPr/>
          <p:nvPr/>
        </p:nvCxnSpPr>
        <p:spPr>
          <a:xfrm flipH="1">
            <a:off x="2553850" y="2935900"/>
            <a:ext cx="962700" cy="3879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8" name="Google Shape;68;p14"/>
          <p:cNvSpPr/>
          <p:nvPr/>
        </p:nvSpPr>
        <p:spPr>
          <a:xfrm>
            <a:off x="383200" y="171077"/>
            <a:ext cx="3447000" cy="2146096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know what an emergency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know what the first aid symbol looks like </a:t>
            </a:r>
            <a:endParaRPr lang="en-GB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know what first aid 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</a:p>
          <a:p>
            <a:endParaRPr lang="en-GB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sort what is an emergency and what is not </a:t>
            </a:r>
            <a:endParaRPr lang="en-GB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GB" sz="1200" dirty="0" smtClean="0">
                <a:latin typeface="Calibri" panose="020F0502020204030204" pitchFamily="34" charset="0"/>
                <a:cs typeface="Calibri" panose="020F0502020204030204" pitchFamily="34" charset="0"/>
              </a:rPr>
              <a:t>Know </a:t>
            </a:r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how to make a clear and efficient call to the emergency services</a:t>
            </a:r>
          </a:p>
        </p:txBody>
      </p:sp>
      <p:cxnSp>
        <p:nvCxnSpPr>
          <p:cNvPr id="69" name="Google Shape;69;p14"/>
          <p:cNvCxnSpPr/>
          <p:nvPr/>
        </p:nvCxnSpPr>
        <p:spPr>
          <a:xfrm rot="10800000">
            <a:off x="4062750" y="1854900"/>
            <a:ext cx="491700" cy="3591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" name="Google Shape;70;p14"/>
          <p:cNvCxnSpPr/>
          <p:nvPr/>
        </p:nvCxnSpPr>
        <p:spPr>
          <a:xfrm>
            <a:off x="4970925" y="2876550"/>
            <a:ext cx="2100" cy="21960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" name="Google Shape;68;p14"/>
          <p:cNvSpPr/>
          <p:nvPr/>
        </p:nvSpPr>
        <p:spPr>
          <a:xfrm>
            <a:off x="5473950" y="121635"/>
            <a:ext cx="3287500" cy="2556164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know how to ask for help if they need it </a:t>
            </a:r>
            <a:endParaRPr sz="12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" name="Google Shape;68;p14"/>
          <p:cNvSpPr/>
          <p:nvPr/>
        </p:nvSpPr>
        <p:spPr>
          <a:xfrm>
            <a:off x="5995406" y="2677799"/>
            <a:ext cx="3026175" cy="228905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know what to do in different types of emergency </a:t>
            </a:r>
          </a:p>
          <a:p>
            <a:pPr lvl="0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Cuts, grazes, bleeding, 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be able to recognise and respond appropriately when someone has a severe bleed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understand the risk of cross infection and know how to minimise this risk</a:t>
            </a:r>
            <a:endParaRPr sz="12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68;p14"/>
          <p:cNvSpPr/>
          <p:nvPr/>
        </p:nvSpPr>
        <p:spPr>
          <a:xfrm>
            <a:off x="327105" y="2935900"/>
            <a:ext cx="3621439" cy="2120100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  <a:alpha val="56000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GB" sz="1200" dirty="0">
                <a:latin typeface="Calibri" panose="020F0502020204030204" pitchFamily="34" charset="0"/>
                <a:cs typeface="Calibri" panose="020F0502020204030204" pitchFamily="34" charset="0"/>
              </a:rPr>
              <a:t>To know how to use some items in standard first aid box </a:t>
            </a:r>
            <a:endParaRPr sz="1200" b="1" u="sng" dirty="0"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83450" y="3574986"/>
            <a:ext cx="4572000" cy="11264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know what to do in different types of emergency 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Comic Sans MS" panose="030F0702030302020204" pitchFamily="66" charset="0"/>
              <a:buChar char="-"/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Burns </a:t>
            </a: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be able to recognise a burn or scald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 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know how to treat burns and scalds</a:t>
            </a:r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3450" y="676046"/>
            <a:ext cx="3287500" cy="15664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know how to look after their bodies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 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know to look after themselves to </a:t>
            </a:r>
            <a:r>
              <a:rPr lang="en-GB" sz="1200" dirty="0" smtClean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prevent</a:t>
            </a:r>
          </a:p>
          <a:p>
            <a:pPr>
              <a:lnSpc>
                <a:spcPct val="115000"/>
              </a:lnSpc>
            </a:pPr>
            <a:r>
              <a:rPr lang="en-GB" sz="1200" dirty="0" smtClean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themselves </a:t>
            </a: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becoming hurt or unwell. 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 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be able to cut own toe nails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en-GB" sz="1200" dirty="0">
                <a:latin typeface="Calibri" panose="020F0502020204030204" pitchFamily="34" charset="0"/>
                <a:ea typeface="Comic Sans MS" panose="030F0702030302020204" pitchFamily="66" charset="0"/>
                <a:cs typeface="Calibri" panose="020F0502020204030204" pitchFamily="34" charset="0"/>
              </a:rPr>
              <a:t>To be able to cut own finger nails</a:t>
            </a:r>
            <a:endParaRPr lang="en-GB" sz="1200" dirty="0"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165</Words>
  <Application>Microsoft Office PowerPoint</Application>
  <PresentationFormat>On-screen Show (16:9)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FBonnar.312</dc:creator>
  <cp:lastModifiedBy>FBonnar.312</cp:lastModifiedBy>
  <cp:revision>7</cp:revision>
  <dcterms:modified xsi:type="dcterms:W3CDTF">2021-06-24T13:09:06Z</dcterms:modified>
</cp:coreProperties>
</file>