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66" y="2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31922" y="869594"/>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sz="1200" b="1" u="sng" dirty="0">
                <a:solidFill>
                  <a:schemeClr val="dk1"/>
                </a:solidFill>
                <a:latin typeface="Calibri"/>
                <a:ea typeface="Calibri"/>
                <a:cs typeface="Calibri"/>
                <a:sym typeface="Calibri"/>
              </a:rPr>
              <a:t>Wonders of the world</a:t>
            </a:r>
            <a:endParaRPr sz="1200"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200" b="1" dirty="0">
                <a:solidFill>
                  <a:srgbClr val="000000"/>
                </a:solidFill>
                <a:latin typeface="Calibri"/>
                <a:ea typeface="Calibri"/>
                <a:cs typeface="Calibri"/>
                <a:sym typeface="Calibri"/>
              </a:rPr>
              <a:t>Aims and Intention:</a:t>
            </a:r>
            <a:endParaRPr sz="1200" b="1" dirty="0">
              <a:solidFill>
                <a:srgbClr val="000000"/>
              </a:solidFill>
              <a:latin typeface="Calibri"/>
              <a:ea typeface="Calibri"/>
              <a:cs typeface="Calibri"/>
              <a:sym typeface="Calibri"/>
            </a:endParaRPr>
          </a:p>
          <a:p>
            <a:r>
              <a:rPr lang="en-GB" sz="1200" dirty="0">
                <a:latin typeface="Calibri" panose="020F0502020204030204" pitchFamily="34" charset="0"/>
                <a:cs typeface="Calibri" panose="020F0502020204030204" pitchFamily="34" charset="0"/>
              </a:rPr>
              <a:t>by the end of this theme </a:t>
            </a:r>
            <a:r>
              <a:rPr lang="en-GB" sz="1200" dirty="0"/>
              <a:t>Pupils will have gained understanding of the term country and awareness of the term continent; they will have explored the climate for at least one country in each continent, gaining experience of understanding weather forecasts and recording the weather. Students will have gained experience using a world map, map of Europe and map of the UK to identify where they live. Students will have experienced languages spoken in different countries and continents. Pupils will have researched the different plants and wildlife found in at least one country for each continent. Pupils will have looked into the six main world  religions </a:t>
            </a:r>
            <a:endParaRPr sz="12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sz="1200"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Autumn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879522" y="2291436"/>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dk1"/>
                </a:solidFill>
                <a:latin typeface="Calibri"/>
                <a:ea typeface="Calibri"/>
                <a:cs typeface="Calibri"/>
                <a:sym typeface="Calibri"/>
              </a:rPr>
              <a:t>Wonders of the world</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553850" y="2935900"/>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7" name="Google Shape;67;p14"/>
          <p:cNvSpPr/>
          <p:nvPr/>
        </p:nvSpPr>
        <p:spPr>
          <a:xfrm>
            <a:off x="6007647" y="149573"/>
            <a:ext cx="2999944" cy="3394327"/>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RE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Know that different religions can be found around the world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the names and symbols for at least 6 different religions</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that different religions worship in different religious </a:t>
            </a:r>
            <a:r>
              <a:rPr lang="en-GB" sz="1100" dirty="0" smtClean="0">
                <a:latin typeface="Calibri" panose="020F0502020204030204" pitchFamily="34" charset="0"/>
                <a:cs typeface="Calibri" panose="020F0502020204030204" pitchFamily="34" charset="0"/>
              </a:rPr>
              <a:t>buildings</a:t>
            </a:r>
          </a:p>
          <a:p>
            <a:r>
              <a:rPr lang="en-GB" sz="1100" dirty="0">
                <a:latin typeface="Calibri" panose="020F0502020204030204" pitchFamily="34" charset="0"/>
                <a:cs typeface="Calibri" panose="020F0502020204030204" pitchFamily="34" charset="0"/>
              </a:rPr>
              <a:t>Know that different religions have different festivals</a:t>
            </a:r>
          </a:p>
          <a:p>
            <a:r>
              <a:rPr lang="en-GB" sz="1100" dirty="0">
                <a:latin typeface="Calibri" panose="020F0502020204030204" pitchFamily="34" charset="0"/>
                <a:cs typeface="Calibri" panose="020F0502020204030204" pitchFamily="34" charset="0"/>
              </a:rPr>
              <a:t>Know that different festivals are celebrated around the world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that some festivals are celebrated differently around the world</a:t>
            </a:r>
          </a:p>
          <a:p>
            <a:endParaRPr lang="en-GB" sz="1100" dirty="0">
              <a:latin typeface="Calibri" panose="020F0502020204030204" pitchFamily="34" charset="0"/>
              <a:cs typeface="Calibri" panose="020F0502020204030204" pitchFamily="34" charset="0"/>
            </a:endParaRPr>
          </a:p>
        </p:txBody>
      </p:sp>
      <p:sp>
        <p:nvSpPr>
          <p:cNvPr id="68" name="Google Shape;68;p14"/>
          <p:cNvSpPr/>
          <p:nvPr/>
        </p:nvSpPr>
        <p:spPr>
          <a:xfrm>
            <a:off x="62753" y="93975"/>
            <a:ext cx="3681422" cy="4863508"/>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lang="en" sz="1100" b="1" u="sng" dirty="0" smtClean="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which country we live in</a:t>
            </a:r>
          </a:p>
          <a:p>
            <a:pPr>
              <a:buClr>
                <a:schemeClr val="dk1"/>
              </a:buClr>
              <a:buSzPts val="1100"/>
            </a:pPr>
            <a:r>
              <a:rPr lang="en-GB" sz="1100" dirty="0">
                <a:latin typeface="Calibri" panose="020F0502020204030204" pitchFamily="34" charset="0"/>
                <a:cs typeface="Calibri" panose="020F0502020204030204" pitchFamily="34" charset="0"/>
              </a:rPr>
              <a:t>To recognise the symbols used in weather forecasts</a:t>
            </a: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dirty="0">
              <a:solidFill>
                <a:schemeClr val="dk1"/>
              </a:solidFill>
              <a:latin typeface="Calibri" panose="020F0502020204030204" pitchFamily="34" charset="0"/>
              <a:ea typeface="Calibri"/>
              <a:cs typeface="Calibri" panose="020F0502020204030204" pitchFamily="34" charset="0"/>
              <a:sym typeface="Calibri"/>
            </a:endParaRPr>
          </a:p>
          <a:p>
            <a:r>
              <a:rPr lang="en-GB" sz="1100" dirty="0" smtClean="0">
                <a:latin typeface="Calibri" panose="020F0502020204030204" pitchFamily="34" charset="0"/>
                <a:cs typeface="Calibri" panose="020F0502020204030204" pitchFamily="34" charset="0"/>
              </a:rPr>
              <a:t>Recognise </a:t>
            </a:r>
            <a:r>
              <a:rPr lang="en-GB" sz="1100" dirty="0">
                <a:latin typeface="Calibri" panose="020F0502020204030204" pitchFamily="34" charset="0"/>
                <a:cs typeface="Calibri" panose="020F0502020204030204" pitchFamily="34" charset="0"/>
              </a:rPr>
              <a:t>the names of the of the countries in the UK  </a:t>
            </a:r>
          </a:p>
          <a:p>
            <a:r>
              <a:rPr lang="en-GB" sz="1100" dirty="0">
                <a:latin typeface="Calibri" panose="020F0502020204030204" pitchFamily="34" charset="0"/>
                <a:cs typeface="Calibri" panose="020F0502020204030204" pitchFamily="34" charset="0"/>
              </a:rPr>
              <a:t>Identify the flags of the countries in the UK</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Identify </a:t>
            </a:r>
            <a:r>
              <a:rPr lang="en-GB" sz="1100" dirty="0">
                <a:latin typeface="Calibri" panose="020F0502020204030204" pitchFamily="34" charset="0"/>
                <a:cs typeface="Calibri" panose="020F0502020204030204" pitchFamily="34" charset="0"/>
              </a:rPr>
              <a:t>the capital cities of the countries in the UK </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what a continent is</a:t>
            </a:r>
          </a:p>
          <a:p>
            <a:r>
              <a:rPr lang="en-GB" sz="1100" dirty="0">
                <a:latin typeface="Calibri" panose="020F0502020204030204" pitchFamily="34" charset="0"/>
                <a:cs typeface="Calibri" panose="020F0502020204030204" pitchFamily="34" charset="0"/>
              </a:rPr>
              <a:t> To recognise the features of different types of weathers</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know that different countries experience different types of weather</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know the term climate</a:t>
            </a:r>
          </a:p>
          <a:p>
            <a:r>
              <a:rPr lang="en-GB" sz="1100" dirty="0">
                <a:latin typeface="Calibri" panose="020F0502020204030204" pitchFamily="34" charset="0"/>
                <a:cs typeface="Calibri" panose="020F0502020204030204" pitchFamily="34" charset="0"/>
              </a:rPr>
              <a:t>Recognise the flags for each country in the UK</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countries have different flags</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countries speak different languages   </a:t>
            </a:r>
          </a:p>
          <a:p>
            <a:r>
              <a:rPr lang="en-GB" sz="1100" dirty="0">
                <a:latin typeface="Calibri" panose="020F0502020204030204" pitchFamily="34" charset="0"/>
                <a:cs typeface="Calibri" panose="020F0502020204030204" pitchFamily="34" charset="0"/>
              </a:rPr>
              <a:t>Know that different animals are found in different parts of the world</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plants are found in different parts of the world</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Begin </a:t>
            </a:r>
            <a:r>
              <a:rPr lang="en-GB" sz="1100" dirty="0">
                <a:latin typeface="Calibri" panose="020F0502020204030204" pitchFamily="34" charset="0"/>
                <a:cs typeface="Calibri" panose="020F0502020204030204" pitchFamily="34" charset="0"/>
              </a:rPr>
              <a:t>to know that some plants and animals are adapted to survive in their environments</a:t>
            </a:r>
          </a:p>
          <a:p>
            <a:r>
              <a:rPr lang="en-GB" sz="1100" b="1" dirty="0">
                <a:latin typeface="Calibri" panose="020F0502020204030204" pitchFamily="34" charset="0"/>
                <a:cs typeface="Calibri" panose="020F0502020204030204" pitchFamily="34" charset="0"/>
              </a:rPr>
              <a:t> </a:t>
            </a:r>
            <a:endParaRPr lang="en-GB" sz="1100" dirty="0">
              <a:latin typeface="Calibri" panose="020F0502020204030204" pitchFamily="34" charset="0"/>
              <a:cs typeface="Calibri" panose="020F0502020204030204" pitchFamily="34" charset="0"/>
            </a:endParaRPr>
          </a:p>
          <a:p>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173</Words>
  <Application>Microsoft Office PowerPoint</Application>
  <PresentationFormat>On-screen Show (16:9)</PresentationFormat>
  <Paragraphs>37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2</cp:revision>
  <dcterms:modified xsi:type="dcterms:W3CDTF">2021-06-17T16:43:02Z</dcterms:modified>
</cp:coreProperties>
</file>