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understand what a habitat is and will have explored many different habitats.  Pupils will compare and contrast habitats and explore how some have changed over time and assess if the changes have caused issues for wildlife. Pupils will have the opportunity to create their own habitats and learn about what makes each habitat suitable for its occupants.  </a:t>
            </a:r>
            <a:endParaRPr>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3        Summer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699000" y="2826138"/>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Habitat</a:t>
            </a:r>
            <a:endParaRPr b="1" sz="1200">
              <a:latin typeface="Calibri"/>
              <a:ea typeface="Calibri"/>
              <a:cs typeface="Calibri"/>
              <a:sym typeface="Calibri"/>
            </a:endParaRPr>
          </a:p>
        </p:txBody>
      </p:sp>
      <p:sp>
        <p:nvSpPr>
          <p:cNvPr id="61" name="Google Shape;61;p14"/>
          <p:cNvSpPr/>
          <p:nvPr/>
        </p:nvSpPr>
        <p:spPr>
          <a:xfrm>
            <a:off x="46425" y="2412300"/>
            <a:ext cx="3347700" cy="2551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Create a bug hotel</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Make a bird box to use in urban garden</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Design a zoo enclosure that is similar to the animal’s habitat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Consider and plan reasons for design, including colour, shape, materials used.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Give reasons for choices. </a:t>
            </a:r>
            <a:endParaRPr sz="1100">
              <a:latin typeface="Calibri"/>
              <a:ea typeface="Calibri"/>
              <a:cs typeface="Calibri"/>
              <a:sym typeface="Calibri"/>
            </a:endParaRPr>
          </a:p>
        </p:txBody>
      </p:sp>
      <p:cxnSp>
        <p:nvCxnSpPr>
          <p:cNvPr id="62" name="Google Shape;62;p14"/>
          <p:cNvCxnSpPr/>
          <p:nvPr/>
        </p:nvCxnSpPr>
        <p:spPr>
          <a:xfrm flipH="1" rot="10800000">
            <a:off x="5497900" y="2701050"/>
            <a:ext cx="539700" cy="1251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5" name="Google Shape;65;p14"/>
          <p:cNvSpPr/>
          <p:nvPr/>
        </p:nvSpPr>
        <p:spPr>
          <a:xfrm>
            <a:off x="3232150" y="0"/>
            <a:ext cx="2937600" cy="25314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All  </a:t>
            </a:r>
            <a:endParaRPr b="1" sz="1100" u="sng">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Explores new environment independently</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Wears appropriate clothes when going outside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Some </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Can put own shoes on correctly </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Can do up zip, poppers  and buttons on coat </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Adds ideas to group discussion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Understands that what they do affects other people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latin typeface="Calibri"/>
              <a:ea typeface="Calibri"/>
              <a:cs typeface="Calibri"/>
              <a:sym typeface="Calibri"/>
            </a:endParaRPr>
          </a:p>
        </p:txBody>
      </p:sp>
      <p:sp>
        <p:nvSpPr>
          <p:cNvPr id="66" name="Google Shape;66;p14"/>
          <p:cNvSpPr/>
          <p:nvPr/>
        </p:nvSpPr>
        <p:spPr>
          <a:xfrm>
            <a:off x="149175" y="66650"/>
            <a:ext cx="2890800" cy="2265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Geography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All </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wildlife in the UK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Some</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the differences between rural and urban environments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Compare and contrast urban and rural environments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latin typeface="Calibri"/>
              <a:ea typeface="Calibri"/>
              <a:cs typeface="Calibri"/>
              <a:sym typeface="Calibri"/>
            </a:endParaRPr>
          </a:p>
        </p:txBody>
      </p:sp>
      <p:sp>
        <p:nvSpPr>
          <p:cNvPr id="67" name="Google Shape;67;p14"/>
          <p:cNvSpPr/>
          <p:nvPr/>
        </p:nvSpPr>
        <p:spPr>
          <a:xfrm>
            <a:off x="6227625" y="1760100"/>
            <a:ext cx="2747100" cy="32037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Science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different types of habitat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Match animals to what habait they are found in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Explore how we can group animals.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Understand what a habitat is.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Consider what makes a good habitat for different animals.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