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30153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explored the word ‘change’ and the various things this could be applied to.  Pupils will explore changes to themselves from when they were born until the age they are now and then look to future for changes that will happen as they grow older. They will learn and experience how to care for themselves with greater independence.   Pupils will learn to see changes as a positive  and not something that needs to cause worry. Pupils will learn strategies of how to cope with change and how to communicate their feelings towards change.</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2        Summer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261200" y="171213"/>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b="1" lang="en" sz="1100">
                <a:solidFill>
                  <a:schemeClr val="dk1"/>
                </a:solidFill>
                <a:latin typeface="Calibri"/>
                <a:ea typeface="Calibri"/>
                <a:cs typeface="Calibri"/>
                <a:sym typeface="Calibri"/>
              </a:rPr>
              <a:t>Changes</a:t>
            </a:r>
            <a:endParaRPr b="1" sz="1200">
              <a:latin typeface="Calibri"/>
              <a:ea typeface="Calibri"/>
              <a:cs typeface="Calibri"/>
              <a:sym typeface="Calibri"/>
            </a:endParaRPr>
          </a:p>
        </p:txBody>
      </p:sp>
      <p:cxnSp>
        <p:nvCxnSpPr>
          <p:cNvPr id="61" name="Google Shape;61;p14"/>
          <p:cNvCxnSpPr/>
          <p:nvPr/>
        </p:nvCxnSpPr>
        <p:spPr>
          <a:xfrm flipH="1">
            <a:off x="3926200" y="825825"/>
            <a:ext cx="48900" cy="711300"/>
          </a:xfrm>
          <a:prstGeom prst="straightConnector1">
            <a:avLst/>
          </a:prstGeom>
          <a:noFill/>
          <a:ln cap="flat" cmpd="sng" w="9525">
            <a:solidFill>
              <a:srgbClr val="595959"/>
            </a:solidFill>
            <a:prstDash val="solid"/>
            <a:round/>
            <a:headEnd len="med" w="med" type="none"/>
            <a:tailEnd len="med" w="med" type="triangle"/>
          </a:ln>
        </p:spPr>
      </p:cxnSp>
      <p:cxnSp>
        <p:nvCxnSpPr>
          <p:cNvPr id="62" name="Google Shape;62;p14"/>
          <p:cNvCxnSpPr/>
          <p:nvPr/>
        </p:nvCxnSpPr>
        <p:spPr>
          <a:xfrm>
            <a:off x="5204850" y="335425"/>
            <a:ext cx="284100" cy="297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a:off x="3027338" y="2845875"/>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5532100" y="171225"/>
            <a:ext cx="3347700" cy="4893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how old I am</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how old I will be on my birthday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Experience activities that pupils can access at home over the holidays, such as: park, board games and various activities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how my body has changed since I was born</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what changes will happen to my body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how to take care of my body as I get older,</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what year I am in at school</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what year I will be going into next year</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Recall other big changes in school, such as own past experiences of changing year groups and schools (history)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Show awareness that somethings will be different in September, such as friendships and class groups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that the summer holidays are soon</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what everyone will be doing in the summer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5" name="Google Shape;65;p14"/>
          <p:cNvSpPr/>
          <p:nvPr/>
        </p:nvSpPr>
        <p:spPr>
          <a:xfrm>
            <a:off x="85250" y="0"/>
            <a:ext cx="2890800" cy="4666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Geography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Observe weather and use key words associated with weather.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Explore suitable clothing for different weather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Use appropriate language to describe weather</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Use basic geographical vocabulary</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Record the weather across a week</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Show awareness of daily changes in weather</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Watch the weather online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Recognise the weather symbols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appropriate language to describe weather</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Make a Rain Gauge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the seasons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suitable clothing for changing weather </a:t>
            </a:r>
            <a:endParaRPr sz="1100">
              <a:solidFill>
                <a:srgbClr val="333333"/>
              </a:solidFill>
              <a:latin typeface="Calibri"/>
              <a:ea typeface="Calibri"/>
              <a:cs typeface="Calibri"/>
              <a:sym typeface="Calibri"/>
            </a:endParaRPr>
          </a:p>
        </p:txBody>
      </p:sp>
      <p:cxnSp>
        <p:nvCxnSpPr>
          <p:cNvPr id="66" name="Google Shape;66;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cxnSp>
        <p:nvCxnSpPr>
          <p:cNvPr id="67" name="Google Shape;67;p14"/>
          <p:cNvCxnSpPr/>
          <p:nvPr/>
        </p:nvCxnSpPr>
        <p:spPr>
          <a:xfrm flipH="1">
            <a:off x="2976050" y="679850"/>
            <a:ext cx="398400" cy="7200"/>
          </a:xfrm>
          <a:prstGeom prst="straightConnector1">
            <a:avLst/>
          </a:prstGeom>
          <a:noFill/>
          <a:ln cap="flat" cmpd="sng" w="9525">
            <a:solidFill>
              <a:srgbClr val="595959"/>
            </a:solidFill>
            <a:prstDash val="solid"/>
            <a:round/>
            <a:headEnd len="med" w="med" type="none"/>
            <a:tailEnd len="med" w="med" type="triangle"/>
          </a:ln>
        </p:spPr>
      </p:cxnSp>
      <p:sp>
        <p:nvSpPr>
          <p:cNvPr id="68" name="Google Shape;68;p14"/>
          <p:cNvSpPr/>
          <p:nvPr/>
        </p:nvSpPr>
        <p:spPr>
          <a:xfrm>
            <a:off x="3073250" y="1968625"/>
            <a:ext cx="2276400" cy="28737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DT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Explore range of existing products that can be played with in holidays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To design and make own puzzle or board game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Select from and use a range of materials</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Evaluate their ideas and product</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