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3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d2a836b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d2a836b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EAD1D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3E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32050" y="968475"/>
            <a:ext cx="8520600" cy="28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15824" y="177752"/>
            <a:ext cx="8520600" cy="1848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u="sng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Ks5 Life Skills Cycle 1 Summer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3200" b="1" u="sng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algn="ctr"/>
            <a:r>
              <a:rPr lang="en-GB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House and home </a:t>
            </a:r>
            <a:r>
              <a:rPr lang="en-GB" sz="32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skills</a:t>
            </a:r>
          </a:p>
          <a:p>
            <a:pPr algn="ctr"/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Pupils will further develop life skills and develop increase independence in the home.  Pupils will practise cooking for themselves and others, cleaning, including washing up and using a washing machine. 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3EA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3556685" y="2757600"/>
            <a:ext cx="1900500" cy="654600"/>
          </a:xfrm>
          <a:prstGeom prst="roundRect">
            <a:avLst>
              <a:gd name="adj" fmla="val 16667"/>
            </a:avLst>
          </a:prstGeom>
          <a:solidFill>
            <a:srgbClr val="92D3EA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GB" b="1" u="sng" dirty="0">
                <a:latin typeface="Calibri" panose="020F0502020204030204" pitchFamily="34" charset="0"/>
                <a:cs typeface="Calibri" panose="020F0502020204030204" pitchFamily="34" charset="0"/>
              </a:rPr>
              <a:t>House and home skills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3" name="Google Shape;63;p14"/>
          <p:cNvCxnSpPr/>
          <p:nvPr/>
        </p:nvCxnSpPr>
        <p:spPr>
          <a:xfrm>
            <a:off x="5532394" y="3096150"/>
            <a:ext cx="919515" cy="358335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4" name="Google Shape;64;p14"/>
          <p:cNvCxnSpPr/>
          <p:nvPr/>
        </p:nvCxnSpPr>
        <p:spPr>
          <a:xfrm flipV="1">
            <a:off x="5513613" y="2226900"/>
            <a:ext cx="817587" cy="398385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5" name="Google Shape;65;p14"/>
          <p:cNvCxnSpPr/>
          <p:nvPr/>
        </p:nvCxnSpPr>
        <p:spPr>
          <a:xfrm flipH="1">
            <a:off x="3011930" y="2935900"/>
            <a:ext cx="504620" cy="19395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8" name="Google Shape;68;p14"/>
          <p:cNvSpPr/>
          <p:nvPr/>
        </p:nvSpPr>
        <p:spPr>
          <a:xfrm>
            <a:off x="139309" y="113061"/>
            <a:ext cx="2993225" cy="213139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  <a:alpha val="56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1000" b="1" u="sng" dirty="0">
                <a:latin typeface="Calibri" panose="020F0502020204030204" pitchFamily="34" charset="0"/>
                <a:cs typeface="Calibri" panose="020F0502020204030204" pitchFamily="34" charset="0"/>
              </a:rPr>
              <a:t>Basic Cooking </a:t>
            </a:r>
            <a:endParaRPr lang="en-GB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I can use a toaster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I can heat food in microwave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I can prepare simple foods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-cereal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-beans on toast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-cup of soup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- freezer food - nuggets chips and peas, pizza, burgers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cxnSp>
        <p:nvCxnSpPr>
          <p:cNvPr id="69" name="Google Shape;69;p14"/>
          <p:cNvCxnSpPr/>
          <p:nvPr/>
        </p:nvCxnSpPr>
        <p:spPr>
          <a:xfrm rot="10800000">
            <a:off x="3096343" y="2047350"/>
            <a:ext cx="491700" cy="3591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0" name="Google Shape;70;p14"/>
          <p:cNvCxnSpPr/>
          <p:nvPr/>
        </p:nvCxnSpPr>
        <p:spPr>
          <a:xfrm>
            <a:off x="5536872" y="3468079"/>
            <a:ext cx="2100" cy="2196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" name="Google Shape;68;p14"/>
          <p:cNvSpPr/>
          <p:nvPr/>
        </p:nvSpPr>
        <p:spPr>
          <a:xfrm>
            <a:off x="6331200" y="-1"/>
            <a:ext cx="2589750" cy="2625285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  <a:alpha val="56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GB" sz="1000" b="1" u="sng">
                <a:latin typeface="Calibri" panose="020F0502020204030204" pitchFamily="34" charset="0"/>
                <a:cs typeface="Calibri" panose="020F0502020204030204" pitchFamily="34" charset="0"/>
              </a:rPr>
              <a:t>Preparing drinks</a:t>
            </a:r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To make a cold drink 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I can use a kettle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To make a  hot drink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To ask others what they would like to drink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To make drinks for others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To follow instructions 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sp>
        <p:nvSpPr>
          <p:cNvPr id="14" name="Google Shape;68;p14"/>
          <p:cNvSpPr/>
          <p:nvPr/>
        </p:nvSpPr>
        <p:spPr>
          <a:xfrm>
            <a:off x="6527118" y="3454485"/>
            <a:ext cx="2525250" cy="1001638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  <a:alpha val="56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Keeping room clean 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Vacuum cleaning room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Making bed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Changing duvet covers 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sp>
        <p:nvSpPr>
          <p:cNvPr id="15" name="Google Shape;68;p14"/>
          <p:cNvSpPr/>
          <p:nvPr/>
        </p:nvSpPr>
        <p:spPr>
          <a:xfrm>
            <a:off x="107011" y="2406451"/>
            <a:ext cx="3393247" cy="2551031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  <a:alpha val="56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1000" b="1" u="sng" dirty="0">
                <a:latin typeface="Calibri" panose="020F0502020204030204" pitchFamily="34" charset="0"/>
                <a:cs typeface="Calibri" panose="020F0502020204030204" pitchFamily="34" charset="0"/>
              </a:rPr>
              <a:t>Cleaning</a:t>
            </a:r>
            <a:endParaRPr lang="en-GB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To clean kitchen surfaces/sides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To sweep floor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To use dustpan and brush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I understand how to keep safe with electricity when vacuuming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To vacuum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To mop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sp>
        <p:nvSpPr>
          <p:cNvPr id="12" name="Google Shape;68;p14"/>
          <p:cNvSpPr/>
          <p:nvPr/>
        </p:nvSpPr>
        <p:spPr>
          <a:xfrm>
            <a:off x="3711383" y="3728250"/>
            <a:ext cx="2740526" cy="1147035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  <a:alpha val="56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1000" b="1" u="sng">
                <a:latin typeface="Calibri" panose="020F0502020204030204" pitchFamily="34" charset="0"/>
                <a:cs typeface="Calibri" panose="020F0502020204030204" pitchFamily="34" charset="0"/>
              </a:rPr>
              <a:t>Washing up </a:t>
            </a:r>
            <a:endParaRPr lang="en-GB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To wash up dishes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To dry dishes 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>
                <a:latin typeface="Calibri" panose="020F0502020204030204" pitchFamily="34" charset="0"/>
                <a:cs typeface="Calibri" panose="020F0502020204030204" pitchFamily="34" charset="0"/>
              </a:rPr>
              <a:t>To put away dishes </a:t>
            </a:r>
          </a:p>
        </p:txBody>
      </p:sp>
      <p:sp>
        <p:nvSpPr>
          <p:cNvPr id="16" name="Google Shape;68;p14"/>
          <p:cNvSpPr/>
          <p:nvPr/>
        </p:nvSpPr>
        <p:spPr>
          <a:xfrm>
            <a:off x="3364599" y="50667"/>
            <a:ext cx="2589750" cy="2611468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  <a:alpha val="56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1000" b="1" u="sng" dirty="0">
                <a:latin typeface="Calibri" panose="020F0502020204030204" pitchFamily="34" charset="0"/>
                <a:cs typeface="Calibri" panose="020F0502020204030204" pitchFamily="34" charset="0"/>
              </a:rPr>
              <a:t>Washing machine and duvet </a:t>
            </a:r>
            <a:endParaRPr lang="en-GB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To  take duvet covers off bed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To know what needs washing in washing machine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To put on a wash using washing machine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To unload and hangout/dry washing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To put away dry clothes/tea towels/bedding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To put duvet covers on bed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89</Words>
  <Application>Microsoft Office PowerPoint</Application>
  <PresentationFormat>On-screen Show (16:9)</PresentationFormat>
  <Paragraphs>70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FBonnar.312</dc:creator>
  <cp:lastModifiedBy>FBonnar.312</cp:lastModifiedBy>
  <cp:revision>7</cp:revision>
  <dcterms:modified xsi:type="dcterms:W3CDTF">2021-06-24T13:11:17Z</dcterms:modified>
</cp:coreProperties>
</file>