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have explored what is special to them and understand that others have differences and similarities to them.  Pupils will explore each others interests and share what they enjoy.   Pupils will try and learn important information including their full name and address.   Pupils will explore how different families and different people celebrate in different ways.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Autumn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413950" y="2441550"/>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Special to me</a:t>
            </a:r>
            <a:endParaRPr b="1" sz="1200">
              <a:latin typeface="Calibri"/>
              <a:ea typeface="Calibri"/>
              <a:cs typeface="Calibri"/>
              <a:sym typeface="Calibri"/>
            </a:endParaRPr>
          </a:p>
        </p:txBody>
      </p:sp>
      <p:sp>
        <p:nvSpPr>
          <p:cNvPr id="61" name="Google Shape;61;p14"/>
          <p:cNvSpPr/>
          <p:nvPr/>
        </p:nvSpPr>
        <p:spPr>
          <a:xfrm>
            <a:off x="436200" y="3146800"/>
            <a:ext cx="4295100" cy="19398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a:t>
            </a:r>
            <a:r>
              <a:rPr lang="en" sz="1100">
                <a:solidFill>
                  <a:srgbClr val="333333"/>
                </a:solidFill>
                <a:latin typeface="Calibri"/>
                <a:ea typeface="Calibri"/>
                <a:cs typeface="Calibri"/>
                <a:sym typeface="Calibri"/>
              </a:rPr>
              <a:t>se technology safely and respectfully, keeping personal information private</a:t>
            </a:r>
            <a:endParaRPr sz="1100">
              <a:solidFill>
                <a:srgbClr val="333333"/>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Use word to create a poster: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Opening word</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Typing</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Changing font, size colour of text</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Saving work</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Printing work</a:t>
            </a:r>
            <a:endParaRPr sz="1100">
              <a:solidFill>
                <a:schemeClr val="dk1"/>
              </a:solidFill>
              <a:latin typeface="Calibri"/>
              <a:ea typeface="Calibri"/>
              <a:cs typeface="Calibri"/>
              <a:sym typeface="Calibri"/>
            </a:endParaRPr>
          </a:p>
          <a:p>
            <a:pPr indent="-914400" lvl="0" marL="91440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endParaRPr b="1" sz="1100" u="sng">
              <a:solidFill>
                <a:schemeClr val="dk1"/>
              </a:solidFill>
              <a:latin typeface="Calibri"/>
              <a:ea typeface="Calibri"/>
              <a:cs typeface="Calibri"/>
              <a:sym typeface="Calibri"/>
            </a:endParaRPr>
          </a:p>
        </p:txBody>
      </p:sp>
      <p:cxnSp>
        <p:nvCxnSpPr>
          <p:cNvPr id="62" name="Google Shape;62;p14"/>
          <p:cNvCxnSpPr/>
          <p:nvPr/>
        </p:nvCxnSpPr>
        <p:spPr>
          <a:xfrm>
            <a:off x="5184150" y="2941200"/>
            <a:ext cx="1434600" cy="6027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5" name="Google Shape;65;p14"/>
          <p:cNvSpPr/>
          <p:nvPr/>
        </p:nvSpPr>
        <p:spPr>
          <a:xfrm>
            <a:off x="5532100" y="171225"/>
            <a:ext cx="3347700" cy="45072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my full name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the names of the pupils in my class</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my home address</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Write my name and address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Know the names of the pupils in my class</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Know the names of staff in my class</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Know who is in my immediate family</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Know who other family members are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Understand that some belongs are extra special</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Explore why some belongings hold special importance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Identify if I have any special belongings and why</a:t>
            </a:r>
            <a:endParaRPr sz="1100">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the months of the year</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how years work - current year, last year, next year</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the year you were born</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when your birthday is</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Know  what a birthday is celebrating</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457200" lvl="0" marL="457200" rtl="0" algn="l">
              <a:spcBef>
                <a:spcPts val="0"/>
              </a:spcBef>
              <a:spcAft>
                <a:spcPts val="0"/>
              </a:spcAft>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6" name="Google Shape;66;p14"/>
          <p:cNvSpPr/>
          <p:nvPr/>
        </p:nvSpPr>
        <p:spPr>
          <a:xfrm>
            <a:off x="0" y="100"/>
            <a:ext cx="2890800" cy="2777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RE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Explore different religious celebrations</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Explore different celebrations:  Halloween, Christmas,  Eid, Diwali.</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Understand what different religions celebrate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Understand what and how your own family celebrate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Understand what and how my friends families celebrate.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cxnSp>
        <p:nvCxnSpPr>
          <p:cNvPr id="67" name="Google Shape;67;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sp>
        <p:nvSpPr>
          <p:cNvPr id="68" name="Google Shape;68;p14"/>
          <p:cNvSpPr/>
          <p:nvPr/>
        </p:nvSpPr>
        <p:spPr>
          <a:xfrm>
            <a:off x="3038050" y="68250"/>
            <a:ext cx="2378400" cy="2265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Geography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Nam</a:t>
            </a:r>
            <a:r>
              <a:rPr lang="en" sz="1100">
                <a:solidFill>
                  <a:schemeClr val="dk1"/>
                </a:solidFill>
                <a:latin typeface="Calibri"/>
                <a:ea typeface="Calibri"/>
                <a:cs typeface="Calibri"/>
                <a:sym typeface="Calibri"/>
              </a:rPr>
              <a:t>e hometown</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Locate house on google street view when on own road</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100" u="sng">
                <a:solidFill>
                  <a:schemeClr val="dk1"/>
                </a:solidFill>
                <a:latin typeface="Calibri"/>
                <a:ea typeface="Calibri"/>
                <a:cs typeface="Calibri"/>
                <a:sym typeface="Calibri"/>
              </a:rPr>
              <a:t>Some</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Search for own address on google maps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own address </a:t>
            </a:r>
            <a:endParaRPr sz="1100">
              <a:solidFill>
                <a:schemeClr val="dk1"/>
              </a:solidFill>
              <a:latin typeface="Calibri"/>
              <a:ea typeface="Calibri"/>
              <a:cs typeface="Calibri"/>
              <a:sym typeface="Calibri"/>
            </a:endParaRPr>
          </a:p>
        </p:txBody>
      </p:sp>
      <p:cxnSp>
        <p:nvCxnSpPr>
          <p:cNvPr id="69" name="Google Shape;69;p14"/>
          <p:cNvCxnSpPr/>
          <p:nvPr/>
        </p:nvCxnSpPr>
        <p:spPr>
          <a:xfrm flipH="1">
            <a:off x="3038050" y="2568150"/>
            <a:ext cx="398400" cy="72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