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d2a836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d2a836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AD1D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050" y="968475"/>
            <a:ext cx="8520600" cy="28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62036" y="177752"/>
            <a:ext cx="8520600" cy="18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u="sng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Ks5 Life Skills Cycle 1 Spring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3200" b="1" u="sng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ctr"/>
            <a:r>
              <a:rPr lang="en-GB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Washing and folding </a:t>
            </a:r>
            <a:r>
              <a:rPr lang="en-GB" sz="3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clothes</a:t>
            </a:r>
          </a:p>
          <a:p>
            <a:pPr algn="ctr"/>
            <a:endParaRPr lang="en-GB" sz="3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will learn and develop their skills in relation to keeping themselves clean and healthy  Pupils will learn to sort clothes ready for washing, the basics of using a washing machine and then being able to dry and put away clothes. Pupils will practise these skills in order to increase independence.  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573450" y="2244450"/>
            <a:ext cx="1900500" cy="654600"/>
          </a:xfrm>
          <a:prstGeom prst="roundRect">
            <a:avLst>
              <a:gd name="adj" fmla="val 16667"/>
            </a:avLst>
          </a:prstGeom>
          <a:solidFill>
            <a:srgbClr val="92D3EA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b="1" u="sng" dirty="0">
                <a:latin typeface="Calibri" panose="020F0502020204030204" pitchFamily="34" charset="0"/>
                <a:cs typeface="Calibri" panose="020F0502020204030204" pitchFamily="34" charset="0"/>
              </a:rPr>
              <a:t>Washing and folding clothes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>
            <a:off x="5184150" y="2941200"/>
            <a:ext cx="1267759" cy="51328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4" name="Google Shape;64;p14"/>
          <p:cNvCxnSpPr/>
          <p:nvPr/>
        </p:nvCxnSpPr>
        <p:spPr>
          <a:xfrm flipV="1">
            <a:off x="5513613" y="2226900"/>
            <a:ext cx="817587" cy="398385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65;p14"/>
          <p:cNvCxnSpPr/>
          <p:nvPr/>
        </p:nvCxnSpPr>
        <p:spPr>
          <a:xfrm flipH="1">
            <a:off x="3011930" y="2935900"/>
            <a:ext cx="504620" cy="19395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8" name="Google Shape;68;p14"/>
          <p:cNvSpPr/>
          <p:nvPr/>
        </p:nvSpPr>
        <p:spPr>
          <a:xfrm>
            <a:off x="139309" y="113061"/>
            <a:ext cx="2993225" cy="190892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be able to identify clothes as clean or dirty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know what clothes need changing every day (underwear, socks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GB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use a washing machine </a:t>
            </a:r>
            <a:endParaRPr lang="en-GB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hang clothes to dry using an </a:t>
            </a:r>
            <a:r>
              <a:rPr lang="en-GB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airer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9" name="Google Shape;69;p14"/>
          <p:cNvCxnSpPr/>
          <p:nvPr/>
        </p:nvCxnSpPr>
        <p:spPr>
          <a:xfrm rot="10800000">
            <a:off x="3096343" y="2047350"/>
            <a:ext cx="491700" cy="359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" name="Google Shape;70;p14"/>
          <p:cNvCxnSpPr/>
          <p:nvPr/>
        </p:nvCxnSpPr>
        <p:spPr>
          <a:xfrm>
            <a:off x="4970925" y="2876550"/>
            <a:ext cx="2100" cy="2196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68;p14"/>
          <p:cNvSpPr/>
          <p:nvPr/>
        </p:nvSpPr>
        <p:spPr>
          <a:xfrm>
            <a:off x="6331200" y="0"/>
            <a:ext cx="2589750" cy="203327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>
                <a:latin typeface="Calibri" panose="020F0502020204030204" pitchFamily="34" charset="0"/>
                <a:cs typeface="Calibri" panose="020F0502020204030204" pitchFamily="34" charset="0"/>
              </a:rPr>
              <a:t>To be able to sort clothes into white and darks/ colours. </a:t>
            </a:r>
          </a:p>
          <a:p>
            <a:r>
              <a:rPr lang="en-GB" sz="120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>
                <a:latin typeface="Calibri" panose="020F0502020204030204" pitchFamily="34" charset="0"/>
                <a:cs typeface="Calibri" panose="020F0502020204030204" pitchFamily="34" charset="0"/>
              </a:rPr>
              <a:t>To sort clothes ready for washing</a:t>
            </a:r>
          </a:p>
        </p:txBody>
      </p:sp>
      <p:sp>
        <p:nvSpPr>
          <p:cNvPr id="14" name="Google Shape;68;p14"/>
          <p:cNvSpPr/>
          <p:nvPr/>
        </p:nvSpPr>
        <p:spPr>
          <a:xfrm>
            <a:off x="6586759" y="2322555"/>
            <a:ext cx="2525250" cy="17322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dress and undress self 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be able to do up and undo 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-poppers/snap buttons,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- zips, 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- buttons,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- laces</a:t>
            </a:r>
          </a:p>
        </p:txBody>
      </p:sp>
      <p:sp>
        <p:nvSpPr>
          <p:cNvPr id="15" name="Google Shape;68;p14"/>
          <p:cNvSpPr/>
          <p:nvPr/>
        </p:nvSpPr>
        <p:spPr>
          <a:xfrm>
            <a:off x="93264" y="3242550"/>
            <a:ext cx="3393247" cy="162441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fold clothes correctly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use hangers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store clothes appropriately (Hanging, drawers, shelves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Can store clothes appropriately (Hanging, drawers, shelves)</a:t>
            </a:r>
          </a:p>
        </p:txBody>
      </p:sp>
      <p:sp>
        <p:nvSpPr>
          <p:cNvPr id="12" name="Google Shape;68;p14"/>
          <p:cNvSpPr/>
          <p:nvPr/>
        </p:nvSpPr>
        <p:spPr>
          <a:xfrm>
            <a:off x="3711383" y="3728250"/>
            <a:ext cx="2740526" cy="114703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be able to sort clothes into white and darks/ colours. 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sort clothes ready for washing</a:t>
            </a:r>
          </a:p>
        </p:txBody>
      </p:sp>
      <p:sp>
        <p:nvSpPr>
          <p:cNvPr id="16" name="Google Shape;68;p14"/>
          <p:cNvSpPr/>
          <p:nvPr/>
        </p:nvSpPr>
        <p:spPr>
          <a:xfrm>
            <a:off x="3364599" y="50667"/>
            <a:ext cx="2589750" cy="203327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identify suitable clothes to </a:t>
            </a:r>
            <a:r>
              <a:rPr lang="en-GB" sz="12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wear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 different occasions.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identity different clothes to wear for different weather.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147</Words>
  <Application>Microsoft Office PowerPoint</Application>
  <PresentationFormat>On-screen Show (16:9)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FBonnar.312</dc:creator>
  <cp:lastModifiedBy>FBonnar.312</cp:lastModifiedBy>
  <cp:revision>6</cp:revision>
  <dcterms:modified xsi:type="dcterms:W3CDTF">2021-06-24T13:13:38Z</dcterms:modified>
</cp:coreProperties>
</file>